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b62600af3c40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ebe3f8d722426c"/>
  </p:sldMasterIdLst>
  <p:sldIdLst>
    <p:sldId xmlns:r="http://schemas.openxmlformats.org/officeDocument/2006/relationships" id="256" r:id="R76b7eb60dfd54004"/>
    <p:sldId xmlns:r="http://schemas.openxmlformats.org/officeDocument/2006/relationships" id="257" r:id="Ra613b8a020df4c39"/>
    <p:sldId xmlns:r="http://schemas.openxmlformats.org/officeDocument/2006/relationships" id="258" r:id="Rd8b9a4c00d074fb7"/>
    <p:sldId xmlns:r="http://schemas.openxmlformats.org/officeDocument/2006/relationships" id="259" r:id="Rbbbf6b705448417f"/>
    <p:sldId xmlns:r="http://schemas.openxmlformats.org/officeDocument/2006/relationships" id="260" r:id="R19b49e0bb23748d7"/>
    <p:sldId xmlns:r="http://schemas.openxmlformats.org/officeDocument/2006/relationships" id="261" r:id="Rc7c2ba42411f402b"/>
    <p:sldId xmlns:r="http://schemas.openxmlformats.org/officeDocument/2006/relationships" id="262" r:id="Rb04f0d3542bf46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be3f8d722426c" /><Relationship Type="http://schemas.openxmlformats.org/officeDocument/2006/relationships/slide" Target="/ppt/slides/slide1.xml" Id="R76b7eb60dfd54004" /><Relationship Type="http://schemas.openxmlformats.org/officeDocument/2006/relationships/slide" Target="/ppt/slides/slide2.xml" Id="Ra613b8a020df4c39" /><Relationship Type="http://schemas.openxmlformats.org/officeDocument/2006/relationships/slide" Target="/ppt/slides/slide3.xml" Id="Rd8b9a4c00d074fb7" /><Relationship Type="http://schemas.openxmlformats.org/officeDocument/2006/relationships/slide" Target="/ppt/slides/slide4.xml" Id="Rbbbf6b705448417f" /><Relationship Type="http://schemas.openxmlformats.org/officeDocument/2006/relationships/slide" Target="/ppt/slides/slide5.xml" Id="R19b49e0bb23748d7" /><Relationship Type="http://schemas.openxmlformats.org/officeDocument/2006/relationships/slide" Target="/ppt/slides/slide6.xml" Id="Rc7c2ba42411f402b" /><Relationship Type="http://schemas.openxmlformats.org/officeDocument/2006/relationships/slide" Target="/ppt/slides/slide7.xml" Id="Rb04f0d3542bf46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3d5ba5ab14e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6f08ce3c740d0" /><Relationship Type="http://schemas.openxmlformats.org/officeDocument/2006/relationships/theme" Target="/ppt/slideMasters/theme/theme1.xml" Id="R3296bc762fca4f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86f08ce3c7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338ff6a1e46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ada3ff5d84c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67584584843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2089f44354b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0ebc4c08c40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b1cbacfc549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f1082e26247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NORIAN MANCO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NORIAN MANCO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171 209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59,2 %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BELSNES LARS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EKFELT JAY WIRIYA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ROY ARVE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JESSICA LINDGREN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Norian Topco AS, Stortingsgata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920 039 995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