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551f2585294e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7f64dfadb84bd0"/>
  </p:sldMasterIdLst>
  <p:sldIdLst>
    <p:sldId xmlns:r="http://schemas.openxmlformats.org/officeDocument/2006/relationships" id="256" r:id="Rfafe48fe1a0848b5"/>
    <p:sldId xmlns:r="http://schemas.openxmlformats.org/officeDocument/2006/relationships" id="257" r:id="R9bec1b50098a406e"/>
    <p:sldId xmlns:r="http://schemas.openxmlformats.org/officeDocument/2006/relationships" id="258" r:id="Reca102da160144da"/>
    <p:sldId xmlns:r="http://schemas.openxmlformats.org/officeDocument/2006/relationships" id="259" r:id="R4844dfd90aeb4091"/>
    <p:sldId xmlns:r="http://schemas.openxmlformats.org/officeDocument/2006/relationships" id="260" r:id="R7b5e401e24d844f1"/>
    <p:sldId xmlns:r="http://schemas.openxmlformats.org/officeDocument/2006/relationships" id="261" r:id="Rf3ab6aca494f4a59"/>
    <p:sldId xmlns:r="http://schemas.openxmlformats.org/officeDocument/2006/relationships" id="262" r:id="Ra54ba4e3df3244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7f64dfadb84bd0" /><Relationship Type="http://schemas.openxmlformats.org/officeDocument/2006/relationships/slide" Target="/ppt/slides/slide1.xml" Id="Rfafe48fe1a0848b5" /><Relationship Type="http://schemas.openxmlformats.org/officeDocument/2006/relationships/slide" Target="/ppt/slides/slide2.xml" Id="R9bec1b50098a406e" /><Relationship Type="http://schemas.openxmlformats.org/officeDocument/2006/relationships/slide" Target="/ppt/slides/slide3.xml" Id="Reca102da160144da" /><Relationship Type="http://schemas.openxmlformats.org/officeDocument/2006/relationships/slide" Target="/ppt/slides/slide4.xml" Id="R4844dfd90aeb4091" /><Relationship Type="http://schemas.openxmlformats.org/officeDocument/2006/relationships/slide" Target="/ppt/slides/slide5.xml" Id="R7b5e401e24d844f1" /><Relationship Type="http://schemas.openxmlformats.org/officeDocument/2006/relationships/slide" Target="/ppt/slides/slide6.xml" Id="Rf3ab6aca494f4a59" /><Relationship Type="http://schemas.openxmlformats.org/officeDocument/2006/relationships/slide" Target="/ppt/slides/slide7.xml" Id="Ra54ba4e3df3244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9fc29f1bd943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40483f0d04186" /><Relationship Type="http://schemas.openxmlformats.org/officeDocument/2006/relationships/theme" Target="/ppt/slideMasters/theme/theme1.xml" Id="Ra05fc1c4071647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140483f0d041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e16b4163143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b2871e1214c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544eb89d04b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64f88d3ee47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326d32fa145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ae58f5e9241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4a6282ca942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NG TOPCO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TOPCO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1 688 426 000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1 696 785 000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CO-INVESTMENT (NO. 1) AB  –  27,8 %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CO-INVESTMENT (NO. 2) AB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CO-INVESTMENT (NO. 1) AB  –  13,0 %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SUMMA EQUITY FUND 1 (NO. 2) AB  –  12,2 %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SUMMA EQUITY FUND I (NO. 1) AB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CO-INVESTMENT (NO. 2) AB  –  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920 039 987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TOPCO AS</a:t>
            </a:r>
          </a:p>
        </p:txBody>
      </p:sp>
    </p:spTree>
  </p:cSld>
  <p:clrMapOvr>
    <a:masterClrMapping xmlns:a="http://schemas.openxmlformats.org/drawingml/2006/main"/>
  </p:clrMapOvr>
</p:sld>
</file>