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e39057e4534d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43850d152443ef"/>
  </p:sldMasterIdLst>
  <p:sldIdLst>
    <p:sldId xmlns:r="http://schemas.openxmlformats.org/officeDocument/2006/relationships" id="256" r:id="Rda065e07f29346f8"/>
    <p:sldId xmlns:r="http://schemas.openxmlformats.org/officeDocument/2006/relationships" id="257" r:id="Reee23ada45294f4e"/>
    <p:sldId xmlns:r="http://schemas.openxmlformats.org/officeDocument/2006/relationships" id="258" r:id="Rc61ba91f9beb4ab0"/>
    <p:sldId xmlns:r="http://schemas.openxmlformats.org/officeDocument/2006/relationships" id="259" r:id="R352321fa735d44e7"/>
    <p:sldId xmlns:r="http://schemas.openxmlformats.org/officeDocument/2006/relationships" id="260" r:id="R13b7ff45c12b43c8"/>
    <p:sldId xmlns:r="http://schemas.openxmlformats.org/officeDocument/2006/relationships" id="261" r:id="R5fbcce78820f40d9"/>
    <p:sldId xmlns:r="http://schemas.openxmlformats.org/officeDocument/2006/relationships" id="262" r:id="R4e9aa6a5641e41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3850d152443ef" /><Relationship Type="http://schemas.openxmlformats.org/officeDocument/2006/relationships/slide" Target="/ppt/slides/slide1.xml" Id="Rda065e07f29346f8" /><Relationship Type="http://schemas.openxmlformats.org/officeDocument/2006/relationships/slide" Target="/ppt/slides/slide2.xml" Id="Reee23ada45294f4e" /><Relationship Type="http://schemas.openxmlformats.org/officeDocument/2006/relationships/slide" Target="/ppt/slides/slide3.xml" Id="Rc61ba91f9beb4ab0" /><Relationship Type="http://schemas.openxmlformats.org/officeDocument/2006/relationships/slide" Target="/ppt/slides/slide4.xml" Id="R352321fa735d44e7" /><Relationship Type="http://schemas.openxmlformats.org/officeDocument/2006/relationships/slide" Target="/ppt/slides/slide5.xml" Id="R13b7ff45c12b43c8" /><Relationship Type="http://schemas.openxmlformats.org/officeDocument/2006/relationships/slide" Target="/ppt/slides/slide6.xml" Id="R5fbcce78820f40d9" /><Relationship Type="http://schemas.openxmlformats.org/officeDocument/2006/relationships/slide" Target="/ppt/slides/slide7.xml" Id="R4e9aa6a5641e41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dc8f3ac12b4c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2381269f1457d" /><Relationship Type="http://schemas.openxmlformats.org/officeDocument/2006/relationships/theme" Target="/ppt/slideMasters/theme/theme1.xml" Id="R0dbeba52880a43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72381269f145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66e5a8eb643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862a70aa94d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e0af3b66f46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c78131f5c48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d7cf447ea4f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922afb4e346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6f5a75a8a44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WISKI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WISKI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WISKI CAPITAL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WISKI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WISKI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WISKI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−4 746 885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−3 443 545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88 289 500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92 677 618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WISKI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SALVESEN &amp; THAMS INVEST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EARLYBIRD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WISKI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Brattørkaia 15B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920 032 273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WISKI CAPITAL AS</a:t>
            </a:r>
          </a:p>
        </p:txBody>
      </p:sp>
    </p:spTree>
  </p:cSld>
  <p:clrMapOvr>
    <a:masterClrMapping xmlns:a="http://schemas.openxmlformats.org/drawingml/2006/main"/>
  </p:clrMapOvr>
</p:sld>
</file>