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f29e10261544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7c91ddedda45a2"/>
  </p:sldMasterIdLst>
  <p:sldIdLst>
    <p:sldId xmlns:r="http://schemas.openxmlformats.org/officeDocument/2006/relationships" id="256" r:id="R2e6f014f3c644deb"/>
    <p:sldId xmlns:r="http://schemas.openxmlformats.org/officeDocument/2006/relationships" id="257" r:id="R833b8bf6ffbd467d"/>
    <p:sldId xmlns:r="http://schemas.openxmlformats.org/officeDocument/2006/relationships" id="258" r:id="R5c186e2a392f498e"/>
    <p:sldId xmlns:r="http://schemas.openxmlformats.org/officeDocument/2006/relationships" id="259" r:id="R626ed64fd96e4265"/>
    <p:sldId xmlns:r="http://schemas.openxmlformats.org/officeDocument/2006/relationships" id="260" r:id="R754d7dd38f264ebd"/>
    <p:sldId xmlns:r="http://schemas.openxmlformats.org/officeDocument/2006/relationships" id="261" r:id="R495195292c5f4df9"/>
    <p:sldId xmlns:r="http://schemas.openxmlformats.org/officeDocument/2006/relationships" id="262" r:id="R47ef1c700f1441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c91ddedda45a2" /><Relationship Type="http://schemas.openxmlformats.org/officeDocument/2006/relationships/slide" Target="/ppt/slides/slide1.xml" Id="R2e6f014f3c644deb" /><Relationship Type="http://schemas.openxmlformats.org/officeDocument/2006/relationships/slide" Target="/ppt/slides/slide2.xml" Id="R833b8bf6ffbd467d" /><Relationship Type="http://schemas.openxmlformats.org/officeDocument/2006/relationships/slide" Target="/ppt/slides/slide3.xml" Id="R5c186e2a392f498e" /><Relationship Type="http://schemas.openxmlformats.org/officeDocument/2006/relationships/slide" Target="/ppt/slides/slide4.xml" Id="R626ed64fd96e4265" /><Relationship Type="http://schemas.openxmlformats.org/officeDocument/2006/relationships/slide" Target="/ppt/slides/slide5.xml" Id="R754d7dd38f264ebd" /><Relationship Type="http://schemas.openxmlformats.org/officeDocument/2006/relationships/slide" Target="/ppt/slides/slide6.xml" Id="R495195292c5f4df9" /><Relationship Type="http://schemas.openxmlformats.org/officeDocument/2006/relationships/slide" Target="/ppt/slides/slide7.xml" Id="R47ef1c700f1441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6a93a3ca841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716a9c6af4da7" /><Relationship Type="http://schemas.openxmlformats.org/officeDocument/2006/relationships/theme" Target="/ppt/slideMasters/theme/theme1.xml" Id="R913d44eb6cdb46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1716a9c6af4d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93dc74f0b41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6c45cb41840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e1a1bc0ff4a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627bf1b7d44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7f21f242044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0ac1bca3145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491ee20814e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JOHANSEN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JOHANSEN INVEST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−271 329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5 490 991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Øystein Johansen, Egedes gate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8656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920 021 794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JOHANSEN INVEST AS</a:t>
            </a:r>
          </a:p>
        </p:txBody>
      </p:sp>
    </p:spTree>
  </p:cSld>
  <p:clrMapOvr>
    <a:masterClrMapping xmlns:a="http://schemas.openxmlformats.org/drawingml/2006/main"/>
  </p:clrMapOvr>
</p:sld>
</file>