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55b2ab938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5d142fb1e46b3"/>
  </p:sldMasterIdLst>
  <p:sldIdLst>
    <p:sldId xmlns:r="http://schemas.openxmlformats.org/officeDocument/2006/relationships" id="256" r:id="R3da68bc559ce46a6"/>
    <p:sldId xmlns:r="http://schemas.openxmlformats.org/officeDocument/2006/relationships" id="257" r:id="Rb1de0b6bd6484a33"/>
    <p:sldId xmlns:r="http://schemas.openxmlformats.org/officeDocument/2006/relationships" id="258" r:id="R8e17b3c223df4b22"/>
    <p:sldId xmlns:r="http://schemas.openxmlformats.org/officeDocument/2006/relationships" id="259" r:id="Ra89fb270032e4a62"/>
    <p:sldId xmlns:r="http://schemas.openxmlformats.org/officeDocument/2006/relationships" id="260" r:id="R2a2f3137ada34918"/>
    <p:sldId xmlns:r="http://schemas.openxmlformats.org/officeDocument/2006/relationships" id="261" r:id="R5d0be094265145df"/>
    <p:sldId xmlns:r="http://schemas.openxmlformats.org/officeDocument/2006/relationships" id="262" r:id="R21a9676ffce5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5d142fb1e46b3" /><Relationship Type="http://schemas.openxmlformats.org/officeDocument/2006/relationships/slide" Target="/ppt/slides/slide1.xml" Id="R3da68bc559ce46a6" /><Relationship Type="http://schemas.openxmlformats.org/officeDocument/2006/relationships/slide" Target="/ppt/slides/slide2.xml" Id="Rb1de0b6bd6484a33" /><Relationship Type="http://schemas.openxmlformats.org/officeDocument/2006/relationships/slide" Target="/ppt/slides/slide3.xml" Id="R8e17b3c223df4b22" /><Relationship Type="http://schemas.openxmlformats.org/officeDocument/2006/relationships/slide" Target="/ppt/slides/slide4.xml" Id="Ra89fb270032e4a62" /><Relationship Type="http://schemas.openxmlformats.org/officeDocument/2006/relationships/slide" Target="/ppt/slides/slide5.xml" Id="R2a2f3137ada34918" /><Relationship Type="http://schemas.openxmlformats.org/officeDocument/2006/relationships/slide" Target="/ppt/slides/slide6.xml" Id="R5d0be094265145df" /><Relationship Type="http://schemas.openxmlformats.org/officeDocument/2006/relationships/slide" Target="/ppt/slides/slide7.xml" Id="R21a9676ffce5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805bd2459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499ff899b4590" /><Relationship Type="http://schemas.openxmlformats.org/officeDocument/2006/relationships/theme" Target="/ppt/slideMasters/theme/theme1.xml" Id="R3221345f6400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499ff899b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639bcfdcf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93c523fd6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e6ca57807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8e032aebe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dd156817946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4a2a7cf1240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bbd6d5a31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ROBERT SLETTMO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 SLETTMO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33 228 017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3 014 813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10 483 264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SLETTMO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Storabrekko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919 992 018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