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9eb52624174b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527baa785d44d0"/>
  </p:sldMasterIdLst>
  <p:sldIdLst>
    <p:sldId xmlns:r="http://schemas.openxmlformats.org/officeDocument/2006/relationships" id="256" r:id="R6bab2ec545234bcc"/>
    <p:sldId xmlns:r="http://schemas.openxmlformats.org/officeDocument/2006/relationships" id="257" r:id="Rfcfdcf818451463c"/>
    <p:sldId xmlns:r="http://schemas.openxmlformats.org/officeDocument/2006/relationships" id="258" r:id="R2eae5ac4bc734a55"/>
    <p:sldId xmlns:r="http://schemas.openxmlformats.org/officeDocument/2006/relationships" id="259" r:id="Rfd12caa8f2b4490b"/>
    <p:sldId xmlns:r="http://schemas.openxmlformats.org/officeDocument/2006/relationships" id="260" r:id="R2ca62dcf12c749b6"/>
    <p:sldId xmlns:r="http://schemas.openxmlformats.org/officeDocument/2006/relationships" id="261" r:id="R157e860868fe43ab"/>
    <p:sldId xmlns:r="http://schemas.openxmlformats.org/officeDocument/2006/relationships" id="262" r:id="Rf413798783714f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527baa785d44d0" /><Relationship Type="http://schemas.openxmlformats.org/officeDocument/2006/relationships/slide" Target="/ppt/slides/slide1.xml" Id="R6bab2ec545234bcc" /><Relationship Type="http://schemas.openxmlformats.org/officeDocument/2006/relationships/slide" Target="/ppt/slides/slide2.xml" Id="Rfcfdcf818451463c" /><Relationship Type="http://schemas.openxmlformats.org/officeDocument/2006/relationships/slide" Target="/ppt/slides/slide3.xml" Id="R2eae5ac4bc734a55" /><Relationship Type="http://schemas.openxmlformats.org/officeDocument/2006/relationships/slide" Target="/ppt/slides/slide4.xml" Id="Rfd12caa8f2b4490b" /><Relationship Type="http://schemas.openxmlformats.org/officeDocument/2006/relationships/slide" Target="/ppt/slides/slide5.xml" Id="R2ca62dcf12c749b6" /><Relationship Type="http://schemas.openxmlformats.org/officeDocument/2006/relationships/slide" Target="/ppt/slides/slide6.xml" Id="R157e860868fe43ab" /><Relationship Type="http://schemas.openxmlformats.org/officeDocument/2006/relationships/slide" Target="/ppt/slides/slide7.xml" Id="Rf413798783714f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634d3ac6e943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9723fc1854664" /><Relationship Type="http://schemas.openxmlformats.org/officeDocument/2006/relationships/theme" Target="/ppt/slideMasters/theme/theme1.xml" Id="R8899642ebfc744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49723fc18546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18eb3259541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035135f9949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c7d1f5c4f45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c52d0adfe42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cfc2a67a14f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27d8432f74d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ea06a1df848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HARDANGER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 UTLEIE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4 731 592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2 763 975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936 581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22 986 549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Holmavegen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919 986 204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UTLEIE AS</a:t>
            </a:r>
          </a:p>
        </p:txBody>
      </p:sp>
    </p:spTree>
  </p:cSld>
  <p:clrMapOvr>
    <a:masterClrMapping xmlns:a="http://schemas.openxmlformats.org/drawingml/2006/main"/>
  </p:clrMapOvr>
</p:sld>
</file>