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f13256e95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6048fcb7a14556"/>
  </p:sldMasterIdLst>
  <p:sldIdLst>
    <p:sldId xmlns:r="http://schemas.openxmlformats.org/officeDocument/2006/relationships" id="256" r:id="R5dbc756988b84b7e"/>
    <p:sldId xmlns:r="http://schemas.openxmlformats.org/officeDocument/2006/relationships" id="257" r:id="R4e9015a5c0834bbc"/>
    <p:sldId xmlns:r="http://schemas.openxmlformats.org/officeDocument/2006/relationships" id="258" r:id="Ra2306268d2e74235"/>
    <p:sldId xmlns:r="http://schemas.openxmlformats.org/officeDocument/2006/relationships" id="259" r:id="R0900d3c082bb4446"/>
    <p:sldId xmlns:r="http://schemas.openxmlformats.org/officeDocument/2006/relationships" id="260" r:id="R97ce1b63ca3b4c8d"/>
    <p:sldId xmlns:r="http://schemas.openxmlformats.org/officeDocument/2006/relationships" id="261" r:id="Rf350119fffa7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048fcb7a14556" /><Relationship Type="http://schemas.openxmlformats.org/officeDocument/2006/relationships/slide" Target="/ppt/slides/slide1.xml" Id="R5dbc756988b84b7e" /><Relationship Type="http://schemas.openxmlformats.org/officeDocument/2006/relationships/slide" Target="/ppt/slides/slide2.xml" Id="R4e9015a5c0834bbc" /><Relationship Type="http://schemas.openxmlformats.org/officeDocument/2006/relationships/slide" Target="/ppt/slides/slide3.xml" Id="Ra2306268d2e74235" /><Relationship Type="http://schemas.openxmlformats.org/officeDocument/2006/relationships/slide" Target="/ppt/slides/slide4.xml" Id="R0900d3c082bb4446" /><Relationship Type="http://schemas.openxmlformats.org/officeDocument/2006/relationships/slide" Target="/ppt/slides/slide5.xml" Id="R97ce1b63ca3b4c8d" /><Relationship Type="http://schemas.openxmlformats.org/officeDocument/2006/relationships/slide" Target="/ppt/slides/slide6.xml" Id="Rf350119fffa7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785718421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42d3fe6f646e1" /><Relationship Type="http://schemas.openxmlformats.org/officeDocument/2006/relationships/theme" Target="/ppt/slideMasters/theme/theme1.xml" Id="R86933d99693b4d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342d3fe6f646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9927b4dd143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669b4fccd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cdb484431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96935f49049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679ba07a8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5f66f79c40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ELLEVE VF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ELLEVE VF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ELLEVE VF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ELLEVE VF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ELLEVE VF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ELLEVE VF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2 983 252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190 601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931 135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ELLEVE VF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919 983 868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ELLEVE VF AS</a:t>
            </a:r>
          </a:p>
        </p:txBody>
      </p:sp>
    </p:spTree>
  </p:cSld>
  <p:clrMapOvr>
    <a:masterClrMapping xmlns:a="http://schemas.openxmlformats.org/drawingml/2006/main"/>
  </p:clrMapOvr>
</p:sld>
</file>