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8f8f1584441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fc75a9a0504abc"/>
  </p:sldMasterIdLst>
  <p:sldIdLst>
    <p:sldId xmlns:r="http://schemas.openxmlformats.org/officeDocument/2006/relationships" id="256" r:id="R238e562b0faf4996"/>
    <p:sldId xmlns:r="http://schemas.openxmlformats.org/officeDocument/2006/relationships" id="257" r:id="R3d7a19d4946547ad"/>
    <p:sldId xmlns:r="http://schemas.openxmlformats.org/officeDocument/2006/relationships" id="258" r:id="Rcba22ce6d28449a9"/>
    <p:sldId xmlns:r="http://schemas.openxmlformats.org/officeDocument/2006/relationships" id="259" r:id="R5b07a8a4fbf14b2f"/>
    <p:sldId xmlns:r="http://schemas.openxmlformats.org/officeDocument/2006/relationships" id="260" r:id="R982b2fe973cd49d2"/>
    <p:sldId xmlns:r="http://schemas.openxmlformats.org/officeDocument/2006/relationships" id="261" r:id="R5ef0211319df4c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c75a9a0504abc" /><Relationship Type="http://schemas.openxmlformats.org/officeDocument/2006/relationships/slide" Target="/ppt/slides/slide1.xml" Id="R238e562b0faf4996" /><Relationship Type="http://schemas.openxmlformats.org/officeDocument/2006/relationships/slide" Target="/ppt/slides/slide2.xml" Id="R3d7a19d4946547ad" /><Relationship Type="http://schemas.openxmlformats.org/officeDocument/2006/relationships/slide" Target="/ppt/slides/slide3.xml" Id="Rcba22ce6d28449a9" /><Relationship Type="http://schemas.openxmlformats.org/officeDocument/2006/relationships/slide" Target="/ppt/slides/slide4.xml" Id="R5b07a8a4fbf14b2f" /><Relationship Type="http://schemas.openxmlformats.org/officeDocument/2006/relationships/slide" Target="/ppt/slides/slide5.xml" Id="R982b2fe973cd49d2" /><Relationship Type="http://schemas.openxmlformats.org/officeDocument/2006/relationships/slide" Target="/ppt/slides/slide6.xml" Id="R5ef0211319df4c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37084d36641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23fa77d8d4e5a" /><Relationship Type="http://schemas.openxmlformats.org/officeDocument/2006/relationships/theme" Target="/ppt/slideMasters/theme/theme1.xml" Id="R14fdace27ab545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a23fa77d8d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3f3ff8396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8f3d3b621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44a88b1f140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33c721914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6f17abdb2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acb91db0f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MALIN'S CAFE OG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MALIN'S CAFE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MALIN'S CAFE OG KONDITORI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MALIN'S CAFE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MALIN'S CAFE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MALIN'S CAFE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1 902 169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−207 114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MALIN'S CAFE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919 982 233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MALIN'S CAFE OG KONDITORI AS</a:t>
            </a:r>
          </a:p>
        </p:txBody>
      </p:sp>
    </p:spTree>
  </p:cSld>
  <p:clrMapOvr>
    <a:masterClrMapping xmlns:a="http://schemas.openxmlformats.org/drawingml/2006/main"/>
  </p:clrMapOvr>
</p:sld>
</file>