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60ee5eae244c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db7d575e254c28"/>
  </p:sldMasterIdLst>
  <p:sldIdLst>
    <p:sldId xmlns:r="http://schemas.openxmlformats.org/officeDocument/2006/relationships" id="256" r:id="R969a4e02110644b7"/>
    <p:sldId xmlns:r="http://schemas.openxmlformats.org/officeDocument/2006/relationships" id="257" r:id="Rcaf58340b7d644f4"/>
    <p:sldId xmlns:r="http://schemas.openxmlformats.org/officeDocument/2006/relationships" id="258" r:id="R99ad4e8e964d4569"/>
    <p:sldId xmlns:r="http://schemas.openxmlformats.org/officeDocument/2006/relationships" id="259" r:id="Rfd07b97b123e4bf5"/>
    <p:sldId xmlns:r="http://schemas.openxmlformats.org/officeDocument/2006/relationships" id="260" r:id="Ree7a5e2f384643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db7d575e254c28" /><Relationship Type="http://schemas.openxmlformats.org/officeDocument/2006/relationships/slide" Target="/ppt/slides/slide1.xml" Id="R969a4e02110644b7" /><Relationship Type="http://schemas.openxmlformats.org/officeDocument/2006/relationships/slide" Target="/ppt/slides/slide2.xml" Id="Rcaf58340b7d644f4" /><Relationship Type="http://schemas.openxmlformats.org/officeDocument/2006/relationships/slide" Target="/ppt/slides/slide3.xml" Id="R99ad4e8e964d4569" /><Relationship Type="http://schemas.openxmlformats.org/officeDocument/2006/relationships/slide" Target="/ppt/slides/slide4.xml" Id="Rfd07b97b123e4bf5" /><Relationship Type="http://schemas.openxmlformats.org/officeDocument/2006/relationships/slide" Target="/ppt/slides/slide5.xml" Id="Ree7a5e2f384643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e33595b31841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c532a9df14748" /><Relationship Type="http://schemas.openxmlformats.org/officeDocument/2006/relationships/theme" Target="/ppt/slideMasters/theme/theme1.xml" Id="Rd3c4089763e842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ac532a9df147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0c9039e3b48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5b4dc72e14c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be548710547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4d4cb6e0c49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ec95f1e2946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RØRKONTROLL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RØRKONTROLL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919 964 871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RØRKONTROLL AS</a:t>
            </a:r>
          </a:p>
        </p:txBody>
      </p:sp>
    </p:spTree>
  </p:cSld>
  <p:clrMapOvr>
    <a:masterClrMapping xmlns:a="http://schemas.openxmlformats.org/drawingml/2006/main"/>
  </p:clrMapOvr>
</p:sld>
</file>