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961862bcf047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135259bd084f89"/>
  </p:sldMasterIdLst>
  <p:sldIdLst>
    <p:sldId xmlns:r="http://schemas.openxmlformats.org/officeDocument/2006/relationships" id="256" r:id="Re8a8a2458c334ace"/>
    <p:sldId xmlns:r="http://schemas.openxmlformats.org/officeDocument/2006/relationships" id="257" r:id="R8e5c92e35b394ad8"/>
    <p:sldId xmlns:r="http://schemas.openxmlformats.org/officeDocument/2006/relationships" id="258" r:id="R716f366ae76d4deb"/>
    <p:sldId xmlns:r="http://schemas.openxmlformats.org/officeDocument/2006/relationships" id="259" r:id="R8ec98b75ac1b4a27"/>
    <p:sldId xmlns:r="http://schemas.openxmlformats.org/officeDocument/2006/relationships" id="260" r:id="R14abe032b98c48b7"/>
    <p:sldId xmlns:r="http://schemas.openxmlformats.org/officeDocument/2006/relationships" id="261" r:id="R0d44c3e7d0574975"/>
    <p:sldId xmlns:r="http://schemas.openxmlformats.org/officeDocument/2006/relationships" id="262" r:id="Rdc311c09f3d346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35259bd084f89" /><Relationship Type="http://schemas.openxmlformats.org/officeDocument/2006/relationships/slide" Target="/ppt/slides/slide1.xml" Id="Re8a8a2458c334ace" /><Relationship Type="http://schemas.openxmlformats.org/officeDocument/2006/relationships/slide" Target="/ppt/slides/slide2.xml" Id="R8e5c92e35b394ad8" /><Relationship Type="http://schemas.openxmlformats.org/officeDocument/2006/relationships/slide" Target="/ppt/slides/slide3.xml" Id="R716f366ae76d4deb" /><Relationship Type="http://schemas.openxmlformats.org/officeDocument/2006/relationships/slide" Target="/ppt/slides/slide4.xml" Id="R8ec98b75ac1b4a27" /><Relationship Type="http://schemas.openxmlformats.org/officeDocument/2006/relationships/slide" Target="/ppt/slides/slide5.xml" Id="R14abe032b98c48b7" /><Relationship Type="http://schemas.openxmlformats.org/officeDocument/2006/relationships/slide" Target="/ppt/slides/slide6.xml" Id="R0d44c3e7d0574975" /><Relationship Type="http://schemas.openxmlformats.org/officeDocument/2006/relationships/slide" Target="/ppt/slides/slide7.xml" Id="Rdc311c09f3d346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6ff950c054c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d29ef0b294ba5" /><Relationship Type="http://schemas.openxmlformats.org/officeDocument/2006/relationships/theme" Target="/ppt/slideMasters/theme/theme1.xml" Id="R8e8a5955e5c24c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0d29ef0b294b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a6f2a320e4b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c47467d524e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3025eeae4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b034c908142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abe29ec6543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2701b01184d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249e9ba5b45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CQ RESSURS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CQ RESSURS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 YUNLIN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FREDRIK INGE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MOLTUBAKK VEGARD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Klingenberggata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919 948 949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