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d7b05e1ea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204bc8ecd4362"/>
  </p:sldMasterIdLst>
  <p:sldIdLst>
    <p:sldId xmlns:r="http://schemas.openxmlformats.org/officeDocument/2006/relationships" id="256" r:id="R745dc8eee5444189"/>
    <p:sldId xmlns:r="http://schemas.openxmlformats.org/officeDocument/2006/relationships" id="257" r:id="R15e211b0919b4fcb"/>
    <p:sldId xmlns:r="http://schemas.openxmlformats.org/officeDocument/2006/relationships" id="258" r:id="Rcec03f0486af43d4"/>
    <p:sldId xmlns:r="http://schemas.openxmlformats.org/officeDocument/2006/relationships" id="259" r:id="R666012556e104d7c"/>
    <p:sldId xmlns:r="http://schemas.openxmlformats.org/officeDocument/2006/relationships" id="260" r:id="R776b611bdeb04bc3"/>
    <p:sldId xmlns:r="http://schemas.openxmlformats.org/officeDocument/2006/relationships" id="261" r:id="Ra5c6226312bb4a50"/>
    <p:sldId xmlns:r="http://schemas.openxmlformats.org/officeDocument/2006/relationships" id="262" r:id="R1db173b91b23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204bc8ecd4362" /><Relationship Type="http://schemas.openxmlformats.org/officeDocument/2006/relationships/slide" Target="/ppt/slides/slide1.xml" Id="R745dc8eee5444189" /><Relationship Type="http://schemas.openxmlformats.org/officeDocument/2006/relationships/slide" Target="/ppt/slides/slide2.xml" Id="R15e211b0919b4fcb" /><Relationship Type="http://schemas.openxmlformats.org/officeDocument/2006/relationships/slide" Target="/ppt/slides/slide3.xml" Id="Rcec03f0486af43d4" /><Relationship Type="http://schemas.openxmlformats.org/officeDocument/2006/relationships/slide" Target="/ppt/slides/slide4.xml" Id="R666012556e104d7c" /><Relationship Type="http://schemas.openxmlformats.org/officeDocument/2006/relationships/slide" Target="/ppt/slides/slide5.xml" Id="R776b611bdeb04bc3" /><Relationship Type="http://schemas.openxmlformats.org/officeDocument/2006/relationships/slide" Target="/ppt/slides/slide6.xml" Id="Ra5c6226312bb4a50" /><Relationship Type="http://schemas.openxmlformats.org/officeDocument/2006/relationships/slide" Target="/ppt/slides/slide7.xml" Id="R1db173b91b23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2bf60441541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ef0ebeee54deb" /><Relationship Type="http://schemas.openxmlformats.org/officeDocument/2006/relationships/theme" Target="/ppt/slideMasters/theme/theme1.xml" Id="R0a050631b703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ef0ebeee54d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c2dbb1ebe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8c76bfbc8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d169bff6f47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e7d0683dc44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7ece97e204f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1018b939d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cf50581bb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NORDMO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NORDMO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3 535 529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−773 727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927 021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919 930 489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NORDMO AS</a:t>
            </a:r>
          </a:p>
        </p:txBody>
      </p:sp>
    </p:spTree>
  </p:cSld>
  <p:clrMapOvr>
    <a:masterClrMapping xmlns:a="http://schemas.openxmlformats.org/drawingml/2006/main"/>
  </p:clrMapOvr>
</p:sld>
</file>