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e91fc6c90641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d79106934e4060"/>
  </p:sldMasterIdLst>
  <p:sldIdLst>
    <p:sldId xmlns:r="http://schemas.openxmlformats.org/officeDocument/2006/relationships" id="256" r:id="R2a7a4194e4784daf"/>
    <p:sldId xmlns:r="http://schemas.openxmlformats.org/officeDocument/2006/relationships" id="257" r:id="R9bf73584d17c4b96"/>
    <p:sldId xmlns:r="http://schemas.openxmlformats.org/officeDocument/2006/relationships" id="258" r:id="Ra352c4f586564db1"/>
    <p:sldId xmlns:r="http://schemas.openxmlformats.org/officeDocument/2006/relationships" id="259" r:id="Raa86b5c09da742c1"/>
    <p:sldId xmlns:r="http://schemas.openxmlformats.org/officeDocument/2006/relationships" id="260" r:id="R6473f7980d774293"/>
    <p:sldId xmlns:r="http://schemas.openxmlformats.org/officeDocument/2006/relationships" id="261" r:id="R9af303683c9c41e1"/>
    <p:sldId xmlns:r="http://schemas.openxmlformats.org/officeDocument/2006/relationships" id="262" r:id="Rdabfb51e10114f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d79106934e4060" /><Relationship Type="http://schemas.openxmlformats.org/officeDocument/2006/relationships/slide" Target="/ppt/slides/slide1.xml" Id="R2a7a4194e4784daf" /><Relationship Type="http://schemas.openxmlformats.org/officeDocument/2006/relationships/slide" Target="/ppt/slides/slide2.xml" Id="R9bf73584d17c4b96" /><Relationship Type="http://schemas.openxmlformats.org/officeDocument/2006/relationships/slide" Target="/ppt/slides/slide3.xml" Id="Ra352c4f586564db1" /><Relationship Type="http://schemas.openxmlformats.org/officeDocument/2006/relationships/slide" Target="/ppt/slides/slide4.xml" Id="Raa86b5c09da742c1" /><Relationship Type="http://schemas.openxmlformats.org/officeDocument/2006/relationships/slide" Target="/ppt/slides/slide5.xml" Id="R6473f7980d774293" /><Relationship Type="http://schemas.openxmlformats.org/officeDocument/2006/relationships/slide" Target="/ppt/slides/slide6.xml" Id="R9af303683c9c41e1" /><Relationship Type="http://schemas.openxmlformats.org/officeDocument/2006/relationships/slide" Target="/ppt/slides/slide7.xml" Id="Rdabfb51e10114f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c1233a78e42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90cfc780b4d9e" /><Relationship Type="http://schemas.openxmlformats.org/officeDocument/2006/relationships/theme" Target="/ppt/slideMasters/theme/theme1.xml" Id="Re18fddd345e04b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c90cfc780b4d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6d45347bd46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7877b2e7243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cea270ac74f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beeb9841842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1def3eabe4b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f9d7c914648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dc664e87f45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PWA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PWA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1 738 400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1 668 535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4 531 684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6 307 125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PETTER WALSTAD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Meltzers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petter.walstad@pwc.com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919 919 728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PWA INVEST AS</a:t>
            </a:r>
          </a:p>
        </p:txBody>
      </p:sp>
    </p:spTree>
  </p:cSld>
  <p:clrMapOvr>
    <a:masterClrMapping xmlns:a="http://schemas.openxmlformats.org/drawingml/2006/main"/>
  </p:clrMapOvr>
</p:sld>
</file>