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35ad9aef7044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e876ff630b4a94"/>
  </p:sldMasterIdLst>
  <p:sldIdLst>
    <p:sldId xmlns:r="http://schemas.openxmlformats.org/officeDocument/2006/relationships" id="256" r:id="R201432f5fe134873"/>
    <p:sldId xmlns:r="http://schemas.openxmlformats.org/officeDocument/2006/relationships" id="257" r:id="R40d6d228dad9485f"/>
    <p:sldId xmlns:r="http://schemas.openxmlformats.org/officeDocument/2006/relationships" id="258" r:id="R770ddcb4e5d14764"/>
    <p:sldId xmlns:r="http://schemas.openxmlformats.org/officeDocument/2006/relationships" id="259" r:id="R42b3901c5b33489e"/>
    <p:sldId xmlns:r="http://schemas.openxmlformats.org/officeDocument/2006/relationships" id="260" r:id="Rb448f76cb4284af2"/>
    <p:sldId xmlns:r="http://schemas.openxmlformats.org/officeDocument/2006/relationships" id="261" r:id="R0dab9596a6994ae8"/>
    <p:sldId xmlns:r="http://schemas.openxmlformats.org/officeDocument/2006/relationships" id="262" r:id="R15e3e5144c0a49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e876ff630b4a94" /><Relationship Type="http://schemas.openxmlformats.org/officeDocument/2006/relationships/slide" Target="/ppt/slides/slide1.xml" Id="R201432f5fe134873" /><Relationship Type="http://schemas.openxmlformats.org/officeDocument/2006/relationships/slide" Target="/ppt/slides/slide2.xml" Id="R40d6d228dad9485f" /><Relationship Type="http://schemas.openxmlformats.org/officeDocument/2006/relationships/slide" Target="/ppt/slides/slide3.xml" Id="R770ddcb4e5d14764" /><Relationship Type="http://schemas.openxmlformats.org/officeDocument/2006/relationships/slide" Target="/ppt/slides/slide4.xml" Id="R42b3901c5b33489e" /><Relationship Type="http://schemas.openxmlformats.org/officeDocument/2006/relationships/slide" Target="/ppt/slides/slide5.xml" Id="Rb448f76cb4284af2" /><Relationship Type="http://schemas.openxmlformats.org/officeDocument/2006/relationships/slide" Target="/ppt/slides/slide6.xml" Id="R0dab9596a6994ae8" /><Relationship Type="http://schemas.openxmlformats.org/officeDocument/2006/relationships/slide" Target="/ppt/slides/slide7.xml" Id="R15e3e5144c0a49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1d1a81cfc248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893f6a84845a9" /><Relationship Type="http://schemas.openxmlformats.org/officeDocument/2006/relationships/theme" Target="/ppt/slideMasters/theme/theme1.xml" Id="R34691c0063eb4d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4893f6a84845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b750686714c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084755f3647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c8fa47de942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5f572c6124e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00764c78a4a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450c3b19c4f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08e32b1544c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