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b132346aa74b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1242e5eb3e4be1"/>
  </p:sldMasterIdLst>
  <p:sldIdLst>
    <p:sldId xmlns:r="http://schemas.openxmlformats.org/officeDocument/2006/relationships" id="256" r:id="Rce80b997bc484c1e"/>
    <p:sldId xmlns:r="http://schemas.openxmlformats.org/officeDocument/2006/relationships" id="257" r:id="Rf58d812293da41f5"/>
    <p:sldId xmlns:r="http://schemas.openxmlformats.org/officeDocument/2006/relationships" id="258" r:id="R1448ac0d24c74055"/>
    <p:sldId xmlns:r="http://schemas.openxmlformats.org/officeDocument/2006/relationships" id="259" r:id="R735142e4b6754f8a"/>
    <p:sldId xmlns:r="http://schemas.openxmlformats.org/officeDocument/2006/relationships" id="260" r:id="Rfe3cdece122f4a28"/>
    <p:sldId xmlns:r="http://schemas.openxmlformats.org/officeDocument/2006/relationships" id="261" r:id="Rfb98fdbbffe44626"/>
    <p:sldId xmlns:r="http://schemas.openxmlformats.org/officeDocument/2006/relationships" id="262" r:id="Rc4d052ca43f34a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1242e5eb3e4be1" /><Relationship Type="http://schemas.openxmlformats.org/officeDocument/2006/relationships/slide" Target="/ppt/slides/slide1.xml" Id="Rce80b997bc484c1e" /><Relationship Type="http://schemas.openxmlformats.org/officeDocument/2006/relationships/slide" Target="/ppt/slides/slide2.xml" Id="Rf58d812293da41f5" /><Relationship Type="http://schemas.openxmlformats.org/officeDocument/2006/relationships/slide" Target="/ppt/slides/slide3.xml" Id="R1448ac0d24c74055" /><Relationship Type="http://schemas.openxmlformats.org/officeDocument/2006/relationships/slide" Target="/ppt/slides/slide4.xml" Id="R735142e4b6754f8a" /><Relationship Type="http://schemas.openxmlformats.org/officeDocument/2006/relationships/slide" Target="/ppt/slides/slide5.xml" Id="Rfe3cdece122f4a28" /><Relationship Type="http://schemas.openxmlformats.org/officeDocument/2006/relationships/slide" Target="/ppt/slides/slide6.xml" Id="Rfb98fdbbffe44626" /><Relationship Type="http://schemas.openxmlformats.org/officeDocument/2006/relationships/slide" Target="/ppt/slides/slide7.xml" Id="Rc4d052ca43f34a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58e0a6abc84b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da061ec184134" /><Relationship Type="http://schemas.openxmlformats.org/officeDocument/2006/relationships/theme" Target="/ppt/slideMasters/theme/theme1.xml" Id="R3a01377f54f641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bda061ec1841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28e1f548c4b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9618e33994d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9f6f6b62546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e4459d16e48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2004f635844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377f26aaf42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135ad2b974d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CAPITAL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1 133 186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794 960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17 427 146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21 333 976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30 214 702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AKSEL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Myrvollveien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8009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lars@thorconsulting.no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