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0046df4c30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2a2cba602e4747"/>
  </p:sldMasterIdLst>
  <p:sldIdLst>
    <p:sldId xmlns:r="http://schemas.openxmlformats.org/officeDocument/2006/relationships" id="256" r:id="R3a504d6a7caf4fa6"/>
    <p:sldId xmlns:r="http://schemas.openxmlformats.org/officeDocument/2006/relationships" id="257" r:id="R310258d303904a18"/>
    <p:sldId xmlns:r="http://schemas.openxmlformats.org/officeDocument/2006/relationships" id="258" r:id="R9ba19a04fa25418a"/>
    <p:sldId xmlns:r="http://schemas.openxmlformats.org/officeDocument/2006/relationships" id="259" r:id="R82dde6b4ad1f4ebb"/>
    <p:sldId xmlns:r="http://schemas.openxmlformats.org/officeDocument/2006/relationships" id="260" r:id="Rea2f6db140c146a5"/>
    <p:sldId xmlns:r="http://schemas.openxmlformats.org/officeDocument/2006/relationships" id="261" r:id="R2666150030aa489b"/>
    <p:sldId xmlns:r="http://schemas.openxmlformats.org/officeDocument/2006/relationships" id="262" r:id="R0d23d14ad70349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a2cba602e4747" /><Relationship Type="http://schemas.openxmlformats.org/officeDocument/2006/relationships/slide" Target="/ppt/slides/slide1.xml" Id="R3a504d6a7caf4fa6" /><Relationship Type="http://schemas.openxmlformats.org/officeDocument/2006/relationships/slide" Target="/ppt/slides/slide2.xml" Id="R310258d303904a18" /><Relationship Type="http://schemas.openxmlformats.org/officeDocument/2006/relationships/slide" Target="/ppt/slides/slide3.xml" Id="R9ba19a04fa25418a" /><Relationship Type="http://schemas.openxmlformats.org/officeDocument/2006/relationships/slide" Target="/ppt/slides/slide4.xml" Id="R82dde6b4ad1f4ebb" /><Relationship Type="http://schemas.openxmlformats.org/officeDocument/2006/relationships/slide" Target="/ppt/slides/slide5.xml" Id="Rea2f6db140c146a5" /><Relationship Type="http://schemas.openxmlformats.org/officeDocument/2006/relationships/slide" Target="/ppt/slides/slide6.xml" Id="R2666150030aa489b" /><Relationship Type="http://schemas.openxmlformats.org/officeDocument/2006/relationships/slide" Target="/ppt/slides/slide7.xml" Id="R0d23d14ad70349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17b154356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158d6b374191" /><Relationship Type="http://schemas.openxmlformats.org/officeDocument/2006/relationships/theme" Target="/ppt/slideMasters/theme/theme1.xml" Id="R39a595e71658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e158d6b37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dfedddcbf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2363e92e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3cb807029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98756e6d41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207a55d1e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420b64f7f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6cfc463d1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THRIVE ONLINE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THRIVE ONLINE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−364 882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−543 084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KLOUMAN MARTE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THRIVE ONLINE AS</a:t>
            </a:r>
          </a:p>
        </p:txBody>
      </p:sp>
    </p:spTree>
  </p:cSld>
  <p:clrMapOvr>
    <a:masterClrMapping xmlns:a="http://schemas.openxmlformats.org/drawingml/2006/main"/>
  </p:clrMapOvr>
</p:sld>
</file>