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22bf53d0be4d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fbed4f19784946"/>
  </p:sldMasterIdLst>
  <p:sldIdLst>
    <p:sldId xmlns:r="http://schemas.openxmlformats.org/officeDocument/2006/relationships" id="256" r:id="Rb8bd6f9291e249c2"/>
    <p:sldId xmlns:r="http://schemas.openxmlformats.org/officeDocument/2006/relationships" id="257" r:id="R4881f0a29d0e4473"/>
    <p:sldId xmlns:r="http://schemas.openxmlformats.org/officeDocument/2006/relationships" id="258" r:id="Rf19198db484340fe"/>
    <p:sldId xmlns:r="http://schemas.openxmlformats.org/officeDocument/2006/relationships" id="259" r:id="Rf8729a4a208f4b6e"/>
    <p:sldId xmlns:r="http://schemas.openxmlformats.org/officeDocument/2006/relationships" id="260" r:id="R3f77853e53be4da5"/>
    <p:sldId xmlns:r="http://schemas.openxmlformats.org/officeDocument/2006/relationships" id="261" r:id="R8fa5859f5d214209"/>
    <p:sldId xmlns:r="http://schemas.openxmlformats.org/officeDocument/2006/relationships" id="262" r:id="R310bb66f48ac44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bed4f19784946" /><Relationship Type="http://schemas.openxmlformats.org/officeDocument/2006/relationships/slide" Target="/ppt/slides/slide1.xml" Id="Rb8bd6f9291e249c2" /><Relationship Type="http://schemas.openxmlformats.org/officeDocument/2006/relationships/slide" Target="/ppt/slides/slide2.xml" Id="R4881f0a29d0e4473" /><Relationship Type="http://schemas.openxmlformats.org/officeDocument/2006/relationships/slide" Target="/ppt/slides/slide3.xml" Id="Rf19198db484340fe" /><Relationship Type="http://schemas.openxmlformats.org/officeDocument/2006/relationships/slide" Target="/ppt/slides/slide4.xml" Id="Rf8729a4a208f4b6e" /><Relationship Type="http://schemas.openxmlformats.org/officeDocument/2006/relationships/slide" Target="/ppt/slides/slide5.xml" Id="R3f77853e53be4da5" /><Relationship Type="http://schemas.openxmlformats.org/officeDocument/2006/relationships/slide" Target="/ppt/slides/slide6.xml" Id="R8fa5859f5d214209" /><Relationship Type="http://schemas.openxmlformats.org/officeDocument/2006/relationships/slide" Target="/ppt/slides/slide7.xml" Id="R310bb66f48ac44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78b577d4b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0bae74c46465e" /><Relationship Type="http://schemas.openxmlformats.org/officeDocument/2006/relationships/theme" Target="/ppt/slideMasters/theme/theme1.xml" Id="R9eecaef69af945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00bae74c4646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540d91d59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7971fd25245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4202f36b049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5adcfec7542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9b4b510dc47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d6d4a66354a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aae7621d94a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