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b089dc4f8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96ae847d94801"/>
  </p:sldMasterIdLst>
  <p:sldIdLst>
    <p:sldId xmlns:r="http://schemas.openxmlformats.org/officeDocument/2006/relationships" id="256" r:id="R93b746ef812542f4"/>
    <p:sldId xmlns:r="http://schemas.openxmlformats.org/officeDocument/2006/relationships" id="257" r:id="R6a6e6be939ce49ef"/>
    <p:sldId xmlns:r="http://schemas.openxmlformats.org/officeDocument/2006/relationships" id="258" r:id="R190a49b175914846"/>
    <p:sldId xmlns:r="http://schemas.openxmlformats.org/officeDocument/2006/relationships" id="259" r:id="Rc021ca9ae6e84241"/>
    <p:sldId xmlns:r="http://schemas.openxmlformats.org/officeDocument/2006/relationships" id="260" r:id="R261a2fe1fa5f4a98"/>
    <p:sldId xmlns:r="http://schemas.openxmlformats.org/officeDocument/2006/relationships" id="261" r:id="Rd92194489987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96ae847d94801" /><Relationship Type="http://schemas.openxmlformats.org/officeDocument/2006/relationships/slide" Target="/ppt/slides/slide1.xml" Id="R93b746ef812542f4" /><Relationship Type="http://schemas.openxmlformats.org/officeDocument/2006/relationships/slide" Target="/ppt/slides/slide2.xml" Id="R6a6e6be939ce49ef" /><Relationship Type="http://schemas.openxmlformats.org/officeDocument/2006/relationships/slide" Target="/ppt/slides/slide3.xml" Id="R190a49b175914846" /><Relationship Type="http://schemas.openxmlformats.org/officeDocument/2006/relationships/slide" Target="/ppt/slides/slide4.xml" Id="Rc021ca9ae6e84241" /><Relationship Type="http://schemas.openxmlformats.org/officeDocument/2006/relationships/slide" Target="/ppt/slides/slide5.xml" Id="R261a2fe1fa5f4a98" /><Relationship Type="http://schemas.openxmlformats.org/officeDocument/2006/relationships/slide" Target="/ppt/slides/slide6.xml" Id="Rd92194489987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49adbefe5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14e26fe844236" /><Relationship Type="http://schemas.openxmlformats.org/officeDocument/2006/relationships/theme" Target="/ppt/slideMasters/theme/theme1.xml" Id="Rb19dea78f2d441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14e26fe84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6d431b94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13ed424b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8a9c75a6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dcea86f83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11458a57c4f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31b60888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