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77ba8786f447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97084a4dd4f08"/>
  </p:sldMasterIdLst>
  <p:sldIdLst>
    <p:sldId xmlns:r="http://schemas.openxmlformats.org/officeDocument/2006/relationships" id="256" r:id="R03d1f76237d64924"/>
    <p:sldId xmlns:r="http://schemas.openxmlformats.org/officeDocument/2006/relationships" id="257" r:id="R70298b31e6ec4334"/>
    <p:sldId xmlns:r="http://schemas.openxmlformats.org/officeDocument/2006/relationships" id="258" r:id="Ree11a45ebab449d8"/>
    <p:sldId xmlns:r="http://schemas.openxmlformats.org/officeDocument/2006/relationships" id="259" r:id="R30f14dfc66c74814"/>
    <p:sldId xmlns:r="http://schemas.openxmlformats.org/officeDocument/2006/relationships" id="260" r:id="Rea4a755e6f574f30"/>
    <p:sldId xmlns:r="http://schemas.openxmlformats.org/officeDocument/2006/relationships" id="261" r:id="R267083cc43af4bed"/>
    <p:sldId xmlns:r="http://schemas.openxmlformats.org/officeDocument/2006/relationships" id="262" r:id="R0a5d181b8aa044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97084a4dd4f08" /><Relationship Type="http://schemas.openxmlformats.org/officeDocument/2006/relationships/slide" Target="/ppt/slides/slide1.xml" Id="R03d1f76237d64924" /><Relationship Type="http://schemas.openxmlformats.org/officeDocument/2006/relationships/slide" Target="/ppt/slides/slide2.xml" Id="R70298b31e6ec4334" /><Relationship Type="http://schemas.openxmlformats.org/officeDocument/2006/relationships/slide" Target="/ppt/slides/slide3.xml" Id="Ree11a45ebab449d8" /><Relationship Type="http://schemas.openxmlformats.org/officeDocument/2006/relationships/slide" Target="/ppt/slides/slide4.xml" Id="R30f14dfc66c74814" /><Relationship Type="http://schemas.openxmlformats.org/officeDocument/2006/relationships/slide" Target="/ppt/slides/slide5.xml" Id="Rea4a755e6f574f30" /><Relationship Type="http://schemas.openxmlformats.org/officeDocument/2006/relationships/slide" Target="/ppt/slides/slide6.xml" Id="R267083cc43af4bed" /><Relationship Type="http://schemas.openxmlformats.org/officeDocument/2006/relationships/slide" Target="/ppt/slides/slide7.xml" Id="R0a5d181b8aa044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feb411cb24e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6c4de02554f4a" /><Relationship Type="http://schemas.openxmlformats.org/officeDocument/2006/relationships/theme" Target="/ppt/slideMasters/theme/theme1.xml" Id="R13a634f36d9542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26c4de02554f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ec3c264e544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2d28cdd4041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5598d33dd43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5ffbdd2b046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adab9b10540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a74df6d8f43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cb644416142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B20 MAT OG BRYGGHUS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B20 MAT OG BRYGGHUS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612 082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54 550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SIRDAL MAT OG BRYGGHUS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EIGELAND IVAR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KJETIL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919 856 793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