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ac2b080d6644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664fb9eac04034"/>
  </p:sldMasterIdLst>
  <p:sldIdLst>
    <p:sldId xmlns:r="http://schemas.openxmlformats.org/officeDocument/2006/relationships" id="256" r:id="R633a3692d58f49ad"/>
    <p:sldId xmlns:r="http://schemas.openxmlformats.org/officeDocument/2006/relationships" id="257" r:id="Rd6993cd528714f79"/>
    <p:sldId xmlns:r="http://schemas.openxmlformats.org/officeDocument/2006/relationships" id="258" r:id="R927fd59323ce4faa"/>
    <p:sldId xmlns:r="http://schemas.openxmlformats.org/officeDocument/2006/relationships" id="259" r:id="R2671e690bb634ee3"/>
    <p:sldId xmlns:r="http://schemas.openxmlformats.org/officeDocument/2006/relationships" id="260" r:id="Rc28a39c5534a442b"/>
    <p:sldId xmlns:r="http://schemas.openxmlformats.org/officeDocument/2006/relationships" id="261" r:id="R644a135d872e4310"/>
    <p:sldId xmlns:r="http://schemas.openxmlformats.org/officeDocument/2006/relationships" id="262" r:id="Raee30af732c546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64fb9eac04034" /><Relationship Type="http://schemas.openxmlformats.org/officeDocument/2006/relationships/slide" Target="/ppt/slides/slide1.xml" Id="R633a3692d58f49ad" /><Relationship Type="http://schemas.openxmlformats.org/officeDocument/2006/relationships/slide" Target="/ppt/slides/slide2.xml" Id="Rd6993cd528714f79" /><Relationship Type="http://schemas.openxmlformats.org/officeDocument/2006/relationships/slide" Target="/ppt/slides/slide3.xml" Id="R927fd59323ce4faa" /><Relationship Type="http://schemas.openxmlformats.org/officeDocument/2006/relationships/slide" Target="/ppt/slides/slide4.xml" Id="R2671e690bb634ee3" /><Relationship Type="http://schemas.openxmlformats.org/officeDocument/2006/relationships/slide" Target="/ppt/slides/slide5.xml" Id="Rc28a39c5534a442b" /><Relationship Type="http://schemas.openxmlformats.org/officeDocument/2006/relationships/slide" Target="/ppt/slides/slide6.xml" Id="R644a135d872e4310" /><Relationship Type="http://schemas.openxmlformats.org/officeDocument/2006/relationships/slide" Target="/ppt/slides/slide7.xml" Id="Raee30af732c546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f7440f84b40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4e49e090b413d" /><Relationship Type="http://schemas.openxmlformats.org/officeDocument/2006/relationships/theme" Target="/ppt/slideMasters/theme/theme1.xml" Id="Re20d6eef85d548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64e49e090b41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3b56047724a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42fec699747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387ae433246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cbd00735e43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fbfe3ed7e4f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8440ff09f4d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e5d29ed9144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