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0cfe09bb6b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8705cae0c4f3e"/>
  </p:sldMasterIdLst>
  <p:sldIdLst>
    <p:sldId xmlns:r="http://schemas.openxmlformats.org/officeDocument/2006/relationships" id="256" r:id="R1bf7ffde1d1743d5"/>
    <p:sldId xmlns:r="http://schemas.openxmlformats.org/officeDocument/2006/relationships" id="257" r:id="R2a2cd0813d7046a6"/>
    <p:sldId xmlns:r="http://schemas.openxmlformats.org/officeDocument/2006/relationships" id="258" r:id="R41c1039b9e494325"/>
    <p:sldId xmlns:r="http://schemas.openxmlformats.org/officeDocument/2006/relationships" id="259" r:id="Rf9b004a52f9e436a"/>
    <p:sldId xmlns:r="http://schemas.openxmlformats.org/officeDocument/2006/relationships" id="260" r:id="R53399db0cad44ae0"/>
    <p:sldId xmlns:r="http://schemas.openxmlformats.org/officeDocument/2006/relationships" id="261" r:id="R5c4a96be139a450c"/>
    <p:sldId xmlns:r="http://schemas.openxmlformats.org/officeDocument/2006/relationships" id="262" r:id="R76958ea266e8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8705cae0c4f3e" /><Relationship Type="http://schemas.openxmlformats.org/officeDocument/2006/relationships/slide" Target="/ppt/slides/slide1.xml" Id="R1bf7ffde1d1743d5" /><Relationship Type="http://schemas.openxmlformats.org/officeDocument/2006/relationships/slide" Target="/ppt/slides/slide2.xml" Id="R2a2cd0813d7046a6" /><Relationship Type="http://schemas.openxmlformats.org/officeDocument/2006/relationships/slide" Target="/ppt/slides/slide3.xml" Id="R41c1039b9e494325" /><Relationship Type="http://schemas.openxmlformats.org/officeDocument/2006/relationships/slide" Target="/ppt/slides/slide4.xml" Id="Rf9b004a52f9e436a" /><Relationship Type="http://schemas.openxmlformats.org/officeDocument/2006/relationships/slide" Target="/ppt/slides/slide5.xml" Id="R53399db0cad44ae0" /><Relationship Type="http://schemas.openxmlformats.org/officeDocument/2006/relationships/slide" Target="/ppt/slides/slide6.xml" Id="R5c4a96be139a450c" /><Relationship Type="http://schemas.openxmlformats.org/officeDocument/2006/relationships/slide" Target="/ppt/slides/slide7.xml" Id="R76958ea266e8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fbe86d80f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9cd78c4594336" /><Relationship Type="http://schemas.openxmlformats.org/officeDocument/2006/relationships/theme" Target="/ppt/slideMasters/theme/theme1.xml" Id="R220e775d1d00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9cd78c459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9dad1238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eeecc9f3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16ac693a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1888fb0cc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e8fee4a96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4e5b179848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11963e69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