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463f9a68da4e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698eadf674436"/>
  </p:sldMasterIdLst>
  <p:sldIdLst>
    <p:sldId xmlns:r="http://schemas.openxmlformats.org/officeDocument/2006/relationships" id="256" r:id="Rc9cac6bc3d9b410a"/>
    <p:sldId xmlns:r="http://schemas.openxmlformats.org/officeDocument/2006/relationships" id="257" r:id="R094b6557e52144a7"/>
    <p:sldId xmlns:r="http://schemas.openxmlformats.org/officeDocument/2006/relationships" id="258" r:id="R2a540fe45f674497"/>
    <p:sldId xmlns:r="http://schemas.openxmlformats.org/officeDocument/2006/relationships" id="259" r:id="Rf5be0129c1bb4573"/>
    <p:sldId xmlns:r="http://schemas.openxmlformats.org/officeDocument/2006/relationships" id="260" r:id="R7c72077defc34c87"/>
    <p:sldId xmlns:r="http://schemas.openxmlformats.org/officeDocument/2006/relationships" id="261" r:id="R3ff5378ffcad48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698eadf674436" /><Relationship Type="http://schemas.openxmlformats.org/officeDocument/2006/relationships/slide" Target="/ppt/slides/slide1.xml" Id="Rc9cac6bc3d9b410a" /><Relationship Type="http://schemas.openxmlformats.org/officeDocument/2006/relationships/slide" Target="/ppt/slides/slide2.xml" Id="R094b6557e52144a7" /><Relationship Type="http://schemas.openxmlformats.org/officeDocument/2006/relationships/slide" Target="/ppt/slides/slide3.xml" Id="R2a540fe45f674497" /><Relationship Type="http://schemas.openxmlformats.org/officeDocument/2006/relationships/slide" Target="/ppt/slides/slide4.xml" Id="Rf5be0129c1bb4573" /><Relationship Type="http://schemas.openxmlformats.org/officeDocument/2006/relationships/slide" Target="/ppt/slides/slide5.xml" Id="R7c72077defc34c87" /><Relationship Type="http://schemas.openxmlformats.org/officeDocument/2006/relationships/slide" Target="/ppt/slides/slide6.xml" Id="R3ff5378ffcad48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50250da61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adf1ca7174ff5" /><Relationship Type="http://schemas.openxmlformats.org/officeDocument/2006/relationships/theme" Target="/ppt/slideMasters/theme/theme1.xml" Id="Rabcafd68fa6941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5adf1ca7174f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40e20774649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2abbc5b8348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a4decc9e249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c9f68068e45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9a4cca22c43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cc6cb18f545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KROHNÅS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Skjolds veg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