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46559a0d2642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814b4a0cc14edb"/>
  </p:sldMasterIdLst>
  <p:sldIdLst>
    <p:sldId xmlns:r="http://schemas.openxmlformats.org/officeDocument/2006/relationships" id="256" r:id="R244b078fe9c141dc"/>
    <p:sldId xmlns:r="http://schemas.openxmlformats.org/officeDocument/2006/relationships" id="257" r:id="R3714215b4b3a4529"/>
    <p:sldId xmlns:r="http://schemas.openxmlformats.org/officeDocument/2006/relationships" id="258" r:id="Rdedb616f7fc54f44"/>
    <p:sldId xmlns:r="http://schemas.openxmlformats.org/officeDocument/2006/relationships" id="259" r:id="R0abc120a30df4ebf"/>
    <p:sldId xmlns:r="http://schemas.openxmlformats.org/officeDocument/2006/relationships" id="260" r:id="R1f06fc25e5dd45a3"/>
    <p:sldId xmlns:r="http://schemas.openxmlformats.org/officeDocument/2006/relationships" id="261" r:id="R58ae21a6fe514e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814b4a0cc14edb" /><Relationship Type="http://schemas.openxmlformats.org/officeDocument/2006/relationships/slide" Target="/ppt/slides/slide1.xml" Id="R244b078fe9c141dc" /><Relationship Type="http://schemas.openxmlformats.org/officeDocument/2006/relationships/slide" Target="/ppt/slides/slide2.xml" Id="R3714215b4b3a4529" /><Relationship Type="http://schemas.openxmlformats.org/officeDocument/2006/relationships/slide" Target="/ppt/slides/slide3.xml" Id="Rdedb616f7fc54f44" /><Relationship Type="http://schemas.openxmlformats.org/officeDocument/2006/relationships/slide" Target="/ppt/slides/slide4.xml" Id="R0abc120a30df4ebf" /><Relationship Type="http://schemas.openxmlformats.org/officeDocument/2006/relationships/slide" Target="/ppt/slides/slide5.xml" Id="R1f06fc25e5dd45a3" /><Relationship Type="http://schemas.openxmlformats.org/officeDocument/2006/relationships/slide" Target="/ppt/slides/slide6.xml" Id="R58ae21a6fe514e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d82ab74e3a4f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73b8d84884b8a" /><Relationship Type="http://schemas.openxmlformats.org/officeDocument/2006/relationships/theme" Target="/ppt/slideMasters/theme/theme1.xml" Id="R6dd31d53ab224e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a73b8d84884b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c3ebceb1143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024215cdb4f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e1c3e87af44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0a488df494a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5708db06845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a6f386c0e40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RUMA AUTOMOTIVE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RUMA AUTOMOTIVE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RUMA AUTOMOTIVE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RUMA AUTOMOTIVE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RUMA AUTOMOTIVE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RUMA AUTOMOTIVE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336 708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1 929 797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RUMA AUTOMOTIVE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919 786 558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RUMA AUTOMOTIVE CONSULTING AS</a:t>
            </a:r>
          </a:p>
        </p:txBody>
      </p:sp>
    </p:spTree>
  </p:cSld>
  <p:clrMapOvr>
    <a:masterClrMapping xmlns:a="http://schemas.openxmlformats.org/drawingml/2006/main"/>
  </p:clrMapOvr>
</p:sld>
</file>