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fd9b29e36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a13380944c43a3"/>
  </p:sldMasterIdLst>
  <p:sldIdLst>
    <p:sldId xmlns:r="http://schemas.openxmlformats.org/officeDocument/2006/relationships" id="256" r:id="Rc3edde68ee814651"/>
    <p:sldId xmlns:r="http://schemas.openxmlformats.org/officeDocument/2006/relationships" id="257" r:id="R98a8b1430f3b4564"/>
    <p:sldId xmlns:r="http://schemas.openxmlformats.org/officeDocument/2006/relationships" id="258" r:id="R9b79253572e7446f"/>
    <p:sldId xmlns:r="http://schemas.openxmlformats.org/officeDocument/2006/relationships" id="259" r:id="Rb05fc10a50f04e95"/>
    <p:sldId xmlns:r="http://schemas.openxmlformats.org/officeDocument/2006/relationships" id="260" r:id="R131e3f3431c24877"/>
    <p:sldId xmlns:r="http://schemas.openxmlformats.org/officeDocument/2006/relationships" id="261" r:id="R3880743e59524a66"/>
    <p:sldId xmlns:r="http://schemas.openxmlformats.org/officeDocument/2006/relationships" id="262" r:id="Rfa4336f44b7d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13380944c43a3" /><Relationship Type="http://schemas.openxmlformats.org/officeDocument/2006/relationships/slide" Target="/ppt/slides/slide1.xml" Id="Rc3edde68ee814651" /><Relationship Type="http://schemas.openxmlformats.org/officeDocument/2006/relationships/slide" Target="/ppt/slides/slide2.xml" Id="R98a8b1430f3b4564" /><Relationship Type="http://schemas.openxmlformats.org/officeDocument/2006/relationships/slide" Target="/ppt/slides/slide3.xml" Id="R9b79253572e7446f" /><Relationship Type="http://schemas.openxmlformats.org/officeDocument/2006/relationships/slide" Target="/ppt/slides/slide4.xml" Id="Rb05fc10a50f04e95" /><Relationship Type="http://schemas.openxmlformats.org/officeDocument/2006/relationships/slide" Target="/ppt/slides/slide5.xml" Id="R131e3f3431c24877" /><Relationship Type="http://schemas.openxmlformats.org/officeDocument/2006/relationships/slide" Target="/ppt/slides/slide6.xml" Id="R3880743e59524a66" /><Relationship Type="http://schemas.openxmlformats.org/officeDocument/2006/relationships/slide" Target="/ppt/slides/slide7.xml" Id="Rfa4336f44b7d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200a6bcac44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604790b1b4c43" /><Relationship Type="http://schemas.openxmlformats.org/officeDocument/2006/relationships/theme" Target="/ppt/slideMasters/theme/theme1.xml" Id="Rdafc33e0cf1c41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e604790b1b4c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d13056a624b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1476b2e4e4d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8937cdd4c4f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41c2018e64f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41a33a13c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d409809fe41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afc9c481842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COOP NORGE LANGHUS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NORGE LANGHUS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NORGE LANGHUS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NORGE LANGHUS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NORGE LANGHUS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NORGE LANGHUS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74 706 488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39 412 447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25 973 212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109 213 570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302 845 153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NORGE LANGHUS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NORGE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NORGE LANGHUS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919 784 814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NORGE LANGHUS EIENDOM AS</a:t>
            </a:r>
          </a:p>
        </p:txBody>
      </p:sp>
    </p:spTree>
  </p:cSld>
  <p:clrMapOvr>
    <a:masterClrMapping xmlns:a="http://schemas.openxmlformats.org/drawingml/2006/main"/>
  </p:clrMapOvr>
</p:sld>
</file>