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fb7c60b59642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d11552bbd14408"/>
  </p:sldMasterIdLst>
  <p:sldIdLst>
    <p:sldId xmlns:r="http://schemas.openxmlformats.org/officeDocument/2006/relationships" id="256" r:id="R78e295af2b264bdb"/>
    <p:sldId xmlns:r="http://schemas.openxmlformats.org/officeDocument/2006/relationships" id="257" r:id="R80d7b55b155c4f15"/>
    <p:sldId xmlns:r="http://schemas.openxmlformats.org/officeDocument/2006/relationships" id="258" r:id="R655cab5e32534539"/>
    <p:sldId xmlns:r="http://schemas.openxmlformats.org/officeDocument/2006/relationships" id="259" r:id="R0a9cf4e769194dc6"/>
    <p:sldId xmlns:r="http://schemas.openxmlformats.org/officeDocument/2006/relationships" id="260" r:id="R31a99e406f064324"/>
    <p:sldId xmlns:r="http://schemas.openxmlformats.org/officeDocument/2006/relationships" id="261" r:id="R30b041348927447d"/>
    <p:sldId xmlns:r="http://schemas.openxmlformats.org/officeDocument/2006/relationships" id="262" r:id="R58dacd6602ae42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d11552bbd14408" /><Relationship Type="http://schemas.openxmlformats.org/officeDocument/2006/relationships/slide" Target="/ppt/slides/slide1.xml" Id="R78e295af2b264bdb" /><Relationship Type="http://schemas.openxmlformats.org/officeDocument/2006/relationships/slide" Target="/ppt/slides/slide2.xml" Id="R80d7b55b155c4f15" /><Relationship Type="http://schemas.openxmlformats.org/officeDocument/2006/relationships/slide" Target="/ppt/slides/slide3.xml" Id="R655cab5e32534539" /><Relationship Type="http://schemas.openxmlformats.org/officeDocument/2006/relationships/slide" Target="/ppt/slides/slide4.xml" Id="R0a9cf4e769194dc6" /><Relationship Type="http://schemas.openxmlformats.org/officeDocument/2006/relationships/slide" Target="/ppt/slides/slide5.xml" Id="R31a99e406f064324" /><Relationship Type="http://schemas.openxmlformats.org/officeDocument/2006/relationships/slide" Target="/ppt/slides/slide6.xml" Id="R30b041348927447d" /><Relationship Type="http://schemas.openxmlformats.org/officeDocument/2006/relationships/slide" Target="/ppt/slides/slide7.xml" Id="R58dacd6602ae42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b92a65c6084c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cbe91afe414f2d" /><Relationship Type="http://schemas.openxmlformats.org/officeDocument/2006/relationships/theme" Target="/ppt/slideMasters/theme/theme1.xml" Id="R3e4510f26c0b4d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cbe91afe414f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85c51325d4b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4f7a7225a4f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e8e40599f74e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5dba5bdf044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a7a0ca29049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d9689bc304f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7bdb9b3b34b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PETTER 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 S INVEST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285 398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1 499 059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1 864 059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SELDAL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Glassperleveien 145A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4032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919 764 821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