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b8a14eec1c4f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4fcb318cbd450d"/>
  </p:sldMasterIdLst>
  <p:sldIdLst>
    <p:sldId xmlns:r="http://schemas.openxmlformats.org/officeDocument/2006/relationships" id="256" r:id="R378be50c701b4115"/>
    <p:sldId xmlns:r="http://schemas.openxmlformats.org/officeDocument/2006/relationships" id="257" r:id="Rea37fa9b31854962"/>
    <p:sldId xmlns:r="http://schemas.openxmlformats.org/officeDocument/2006/relationships" id="258" r:id="Raa365d764d4741e6"/>
    <p:sldId xmlns:r="http://schemas.openxmlformats.org/officeDocument/2006/relationships" id="259" r:id="R5afef796cebf4d17"/>
    <p:sldId xmlns:r="http://schemas.openxmlformats.org/officeDocument/2006/relationships" id="260" r:id="R7ec76da86dcc4dbb"/>
    <p:sldId xmlns:r="http://schemas.openxmlformats.org/officeDocument/2006/relationships" id="261" r:id="R61a66270860549f7"/>
    <p:sldId xmlns:r="http://schemas.openxmlformats.org/officeDocument/2006/relationships" id="262" r:id="R2e3091832b24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fcb318cbd450d" /><Relationship Type="http://schemas.openxmlformats.org/officeDocument/2006/relationships/slide" Target="/ppt/slides/slide1.xml" Id="R378be50c701b4115" /><Relationship Type="http://schemas.openxmlformats.org/officeDocument/2006/relationships/slide" Target="/ppt/slides/slide2.xml" Id="Rea37fa9b31854962" /><Relationship Type="http://schemas.openxmlformats.org/officeDocument/2006/relationships/slide" Target="/ppt/slides/slide3.xml" Id="Raa365d764d4741e6" /><Relationship Type="http://schemas.openxmlformats.org/officeDocument/2006/relationships/slide" Target="/ppt/slides/slide4.xml" Id="R5afef796cebf4d17" /><Relationship Type="http://schemas.openxmlformats.org/officeDocument/2006/relationships/slide" Target="/ppt/slides/slide5.xml" Id="R7ec76da86dcc4dbb" /><Relationship Type="http://schemas.openxmlformats.org/officeDocument/2006/relationships/slide" Target="/ppt/slides/slide6.xml" Id="R61a66270860549f7" /><Relationship Type="http://schemas.openxmlformats.org/officeDocument/2006/relationships/slide" Target="/ppt/slides/slide7.xml" Id="R2e3091832b24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a69f6bf6a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2a01719e64625" /><Relationship Type="http://schemas.openxmlformats.org/officeDocument/2006/relationships/theme" Target="/ppt/slideMasters/theme/theme1.xml" Id="R62f6263d25f549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22a01719e6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f998e14ae47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f49ddd7974a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938250fdc4a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d66d291d649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5d0b275654c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8977b59ff44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b898db1b64c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GREV LEGESENTERDRIFT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LEGESENTERDRIFT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7 813 782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959 703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VIVIANN SØR-REIME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GERHARDSEN GERHARD M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NORDENGEN EIRIK SANDORF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PER ARNE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TINE BRUEN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SKJÆRHOLT ANNE SIGRID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Flåtestadveien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919 723 939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