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79d1d45f8045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ed4665740746ff"/>
  </p:sldMasterIdLst>
  <p:sldIdLst>
    <p:sldId xmlns:r="http://schemas.openxmlformats.org/officeDocument/2006/relationships" id="256" r:id="Rb652501e4a3f4c57"/>
    <p:sldId xmlns:r="http://schemas.openxmlformats.org/officeDocument/2006/relationships" id="257" r:id="R79bc3d998e4e4538"/>
    <p:sldId xmlns:r="http://schemas.openxmlformats.org/officeDocument/2006/relationships" id="258" r:id="Rcbaf34a962004095"/>
    <p:sldId xmlns:r="http://schemas.openxmlformats.org/officeDocument/2006/relationships" id="259" r:id="R5249ef96e0d649de"/>
    <p:sldId xmlns:r="http://schemas.openxmlformats.org/officeDocument/2006/relationships" id="260" r:id="R1961f04abba5497d"/>
    <p:sldId xmlns:r="http://schemas.openxmlformats.org/officeDocument/2006/relationships" id="261" r:id="Rf8baf216bc534122"/>
    <p:sldId xmlns:r="http://schemas.openxmlformats.org/officeDocument/2006/relationships" id="262" r:id="R6dd46e647ab447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ed4665740746ff" /><Relationship Type="http://schemas.openxmlformats.org/officeDocument/2006/relationships/slide" Target="/ppt/slides/slide1.xml" Id="Rb652501e4a3f4c57" /><Relationship Type="http://schemas.openxmlformats.org/officeDocument/2006/relationships/slide" Target="/ppt/slides/slide2.xml" Id="R79bc3d998e4e4538" /><Relationship Type="http://schemas.openxmlformats.org/officeDocument/2006/relationships/slide" Target="/ppt/slides/slide3.xml" Id="Rcbaf34a962004095" /><Relationship Type="http://schemas.openxmlformats.org/officeDocument/2006/relationships/slide" Target="/ppt/slides/slide4.xml" Id="R5249ef96e0d649de" /><Relationship Type="http://schemas.openxmlformats.org/officeDocument/2006/relationships/slide" Target="/ppt/slides/slide5.xml" Id="R1961f04abba5497d" /><Relationship Type="http://schemas.openxmlformats.org/officeDocument/2006/relationships/slide" Target="/ppt/slides/slide6.xml" Id="Rf8baf216bc534122" /><Relationship Type="http://schemas.openxmlformats.org/officeDocument/2006/relationships/slide" Target="/ppt/slides/slide7.xml" Id="R6dd46e647ab447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7d807588b747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79e25827a4e81" /><Relationship Type="http://schemas.openxmlformats.org/officeDocument/2006/relationships/theme" Target="/ppt/slideMasters/theme/theme1.xml" Id="R1c902ab4844044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f79e25827a4e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95c9cfafb46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48e3637ee48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23dbfc49446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7820879234f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1b5121c7741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d6e75e70b4d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abc3694aa4f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TRENING OG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 OG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TRENING OG MAT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 OG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 OG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 OG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542 661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398 328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396 597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−82 470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789 535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 OG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TOTH ANETHE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 OG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Røahagan 29A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pt.anethe@oslohelsestudio.no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919 699 337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TRENING OG MAT AS</a:t>
            </a:r>
          </a:p>
        </p:txBody>
      </p:sp>
    </p:spTree>
  </p:cSld>
  <p:clrMapOvr>
    <a:masterClrMapping xmlns:a="http://schemas.openxmlformats.org/drawingml/2006/main"/>
  </p:clrMapOvr>
</p:sld>
</file>