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4659e5ec3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be7bf29894074"/>
  </p:sldMasterIdLst>
  <p:sldIdLst>
    <p:sldId xmlns:r="http://schemas.openxmlformats.org/officeDocument/2006/relationships" id="256" r:id="Rfe765284e23748a0"/>
    <p:sldId xmlns:r="http://schemas.openxmlformats.org/officeDocument/2006/relationships" id="257" r:id="Ra7ab46e0bbcb49a7"/>
    <p:sldId xmlns:r="http://schemas.openxmlformats.org/officeDocument/2006/relationships" id="258" r:id="Rea1ef6ac58b743e5"/>
    <p:sldId xmlns:r="http://schemas.openxmlformats.org/officeDocument/2006/relationships" id="259" r:id="Raed74c75d8964bfc"/>
    <p:sldId xmlns:r="http://schemas.openxmlformats.org/officeDocument/2006/relationships" id="260" r:id="Rc08e4d5ce64f40be"/>
    <p:sldId xmlns:r="http://schemas.openxmlformats.org/officeDocument/2006/relationships" id="261" r:id="Rdba30d7a6b5648f2"/>
    <p:sldId xmlns:r="http://schemas.openxmlformats.org/officeDocument/2006/relationships" id="262" r:id="Ra315aa893f35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be7bf29894074" /><Relationship Type="http://schemas.openxmlformats.org/officeDocument/2006/relationships/slide" Target="/ppt/slides/slide1.xml" Id="Rfe765284e23748a0" /><Relationship Type="http://schemas.openxmlformats.org/officeDocument/2006/relationships/slide" Target="/ppt/slides/slide2.xml" Id="Ra7ab46e0bbcb49a7" /><Relationship Type="http://schemas.openxmlformats.org/officeDocument/2006/relationships/slide" Target="/ppt/slides/slide3.xml" Id="Rea1ef6ac58b743e5" /><Relationship Type="http://schemas.openxmlformats.org/officeDocument/2006/relationships/slide" Target="/ppt/slides/slide4.xml" Id="Raed74c75d8964bfc" /><Relationship Type="http://schemas.openxmlformats.org/officeDocument/2006/relationships/slide" Target="/ppt/slides/slide5.xml" Id="Rc08e4d5ce64f40be" /><Relationship Type="http://schemas.openxmlformats.org/officeDocument/2006/relationships/slide" Target="/ppt/slides/slide6.xml" Id="Rdba30d7a6b5648f2" /><Relationship Type="http://schemas.openxmlformats.org/officeDocument/2006/relationships/slide" Target="/ppt/slides/slide7.xml" Id="Ra315aa893f35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0f91b8f53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b63dd2a764ef7" /><Relationship Type="http://schemas.openxmlformats.org/officeDocument/2006/relationships/theme" Target="/ppt/slideMasters/theme/theme1.xml" Id="Rfb251088549746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fb63dd2a76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6cd022986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99194c1b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2648e9e75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5d879bdeb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48fb19872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67cda9ba8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937b3edd4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KUBIKK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KUBIKK VENTILASJON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44 735 038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9 795 960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7 796 965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23 194 546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EKSETH INVEST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HOLDING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SEL-COM HOLDING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VENTILASJON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919 682 159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KUBIKK VENTILASJON AS</a:t>
            </a:r>
          </a:p>
        </p:txBody>
      </p:sp>
    </p:spTree>
  </p:cSld>
  <p:clrMapOvr>
    <a:masterClrMapping xmlns:a="http://schemas.openxmlformats.org/drawingml/2006/main"/>
  </p:clrMapOvr>
</p:sld>
</file>