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ddf64a06c47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6315e1732474d"/>
  </p:sldMasterIdLst>
  <p:sldIdLst>
    <p:sldId xmlns:r="http://schemas.openxmlformats.org/officeDocument/2006/relationships" id="256" r:id="R3d49252878f44a97"/>
    <p:sldId xmlns:r="http://schemas.openxmlformats.org/officeDocument/2006/relationships" id="257" r:id="Ra9cbd82d2d104dc6"/>
    <p:sldId xmlns:r="http://schemas.openxmlformats.org/officeDocument/2006/relationships" id="258" r:id="Rb7723412a3d94b28"/>
    <p:sldId xmlns:r="http://schemas.openxmlformats.org/officeDocument/2006/relationships" id="259" r:id="Ree826451d0c84dde"/>
    <p:sldId xmlns:r="http://schemas.openxmlformats.org/officeDocument/2006/relationships" id="260" r:id="Rf82c90ce513d45f8"/>
    <p:sldId xmlns:r="http://schemas.openxmlformats.org/officeDocument/2006/relationships" id="261" r:id="Rb4a2f8ecdda74ce8"/>
    <p:sldId xmlns:r="http://schemas.openxmlformats.org/officeDocument/2006/relationships" id="262" r:id="Rd2b69c81766840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6315e1732474d" /><Relationship Type="http://schemas.openxmlformats.org/officeDocument/2006/relationships/slide" Target="/ppt/slides/slide1.xml" Id="R3d49252878f44a97" /><Relationship Type="http://schemas.openxmlformats.org/officeDocument/2006/relationships/slide" Target="/ppt/slides/slide2.xml" Id="Ra9cbd82d2d104dc6" /><Relationship Type="http://schemas.openxmlformats.org/officeDocument/2006/relationships/slide" Target="/ppt/slides/slide3.xml" Id="Rb7723412a3d94b28" /><Relationship Type="http://schemas.openxmlformats.org/officeDocument/2006/relationships/slide" Target="/ppt/slides/slide4.xml" Id="Ree826451d0c84dde" /><Relationship Type="http://schemas.openxmlformats.org/officeDocument/2006/relationships/slide" Target="/ppt/slides/slide5.xml" Id="Rf82c90ce513d45f8" /><Relationship Type="http://schemas.openxmlformats.org/officeDocument/2006/relationships/slide" Target="/ppt/slides/slide6.xml" Id="Rb4a2f8ecdda74ce8" /><Relationship Type="http://schemas.openxmlformats.org/officeDocument/2006/relationships/slide" Target="/ppt/slides/slide7.xml" Id="Rd2b69c81766840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4c9fe37434d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2359a91924ada" /><Relationship Type="http://schemas.openxmlformats.org/officeDocument/2006/relationships/theme" Target="/ppt/slideMasters/theme/theme1.xml" Id="R69d8f7f47dc4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02359a91924a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1ceab91bc4a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453d153f04f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e3ef7dc2749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6d41143fe43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78c40d3f844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78f88f71543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0940be79b46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 OHM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OHM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1 312 371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OHM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anders.ohm@hotmail.no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919 681 489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OHM HOLDING AS</a:t>
            </a:r>
          </a:p>
        </p:txBody>
      </p:sp>
    </p:spTree>
  </p:cSld>
  <p:clrMapOvr>
    <a:masterClrMapping xmlns:a="http://schemas.openxmlformats.org/drawingml/2006/main"/>
  </p:clrMapOvr>
</p:sld>
</file>