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cc981ad20746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0bcc222cd54eff"/>
  </p:sldMasterIdLst>
  <p:sldIdLst>
    <p:sldId xmlns:r="http://schemas.openxmlformats.org/officeDocument/2006/relationships" id="256" r:id="Rea8b84406a284c4a"/>
    <p:sldId xmlns:r="http://schemas.openxmlformats.org/officeDocument/2006/relationships" id="257" r:id="Rc001e4881ed34366"/>
    <p:sldId xmlns:r="http://schemas.openxmlformats.org/officeDocument/2006/relationships" id="258" r:id="Rb87de12f75734d68"/>
    <p:sldId xmlns:r="http://schemas.openxmlformats.org/officeDocument/2006/relationships" id="259" r:id="R15e84ccfdb3d4481"/>
    <p:sldId xmlns:r="http://schemas.openxmlformats.org/officeDocument/2006/relationships" id="260" r:id="R4fcb2803830a4a83"/>
    <p:sldId xmlns:r="http://schemas.openxmlformats.org/officeDocument/2006/relationships" id="261" r:id="Reac5412309434a00"/>
    <p:sldId xmlns:r="http://schemas.openxmlformats.org/officeDocument/2006/relationships" id="262" r:id="R13d4f6975b1d4a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0bcc222cd54eff" /><Relationship Type="http://schemas.openxmlformats.org/officeDocument/2006/relationships/slide" Target="/ppt/slides/slide1.xml" Id="Rea8b84406a284c4a" /><Relationship Type="http://schemas.openxmlformats.org/officeDocument/2006/relationships/slide" Target="/ppt/slides/slide2.xml" Id="Rc001e4881ed34366" /><Relationship Type="http://schemas.openxmlformats.org/officeDocument/2006/relationships/slide" Target="/ppt/slides/slide3.xml" Id="Rb87de12f75734d68" /><Relationship Type="http://schemas.openxmlformats.org/officeDocument/2006/relationships/slide" Target="/ppt/slides/slide4.xml" Id="R15e84ccfdb3d4481" /><Relationship Type="http://schemas.openxmlformats.org/officeDocument/2006/relationships/slide" Target="/ppt/slides/slide5.xml" Id="R4fcb2803830a4a83" /><Relationship Type="http://schemas.openxmlformats.org/officeDocument/2006/relationships/slide" Target="/ppt/slides/slide6.xml" Id="Reac5412309434a00" /><Relationship Type="http://schemas.openxmlformats.org/officeDocument/2006/relationships/slide" Target="/ppt/slides/slide7.xml" Id="R13d4f6975b1d4a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163660ff44b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47ade5c4142e5" /><Relationship Type="http://schemas.openxmlformats.org/officeDocument/2006/relationships/theme" Target="/ppt/slideMasters/theme/theme1.xml" Id="R946cc7daa5e845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f47ade5c4142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e52e34daf4b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3a24879e64b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75547ece44f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9c2f367f540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8ffd8268d42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0b850c94a4d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e66feee294e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TRIBER MUNTHE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TRIBER MUNTHE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TRIBER MUNTHE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TRIBER MUNTHE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TRIBER MUNTHE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TRIBER MUNTHE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−2 248 383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−3 365 850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−3 711 777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3 016 178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TRIBER MUNTHE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MUNTHE TOMM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TRIBER MUNTHE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919 675 136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TRIBER MUNTHE HOLDING AS</a:t>
            </a:r>
          </a:p>
        </p:txBody>
      </p:sp>
    </p:spTree>
  </p:cSld>
  <p:clrMapOvr>
    <a:masterClrMapping xmlns:a="http://schemas.openxmlformats.org/drawingml/2006/main"/>
  </p:clrMapOvr>
</p:sld>
</file>