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ba613a0abb41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35ed4ce8734886"/>
  </p:sldMasterIdLst>
  <p:sldIdLst>
    <p:sldId xmlns:r="http://schemas.openxmlformats.org/officeDocument/2006/relationships" id="256" r:id="R9fcaec44620849ac"/>
    <p:sldId xmlns:r="http://schemas.openxmlformats.org/officeDocument/2006/relationships" id="257" r:id="Rdc266f7dbcd24b4c"/>
    <p:sldId xmlns:r="http://schemas.openxmlformats.org/officeDocument/2006/relationships" id="258" r:id="R8cf1f43e3e5d4229"/>
    <p:sldId xmlns:r="http://schemas.openxmlformats.org/officeDocument/2006/relationships" id="259" r:id="R7d4fab7195524e3f"/>
    <p:sldId xmlns:r="http://schemas.openxmlformats.org/officeDocument/2006/relationships" id="260" r:id="Rf16f736a31b34f8d"/>
    <p:sldId xmlns:r="http://schemas.openxmlformats.org/officeDocument/2006/relationships" id="261" r:id="Rf94ee1ee85904100"/>
    <p:sldId xmlns:r="http://schemas.openxmlformats.org/officeDocument/2006/relationships" id="262" r:id="Rcae3eddb6a7a49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35ed4ce8734886" /><Relationship Type="http://schemas.openxmlformats.org/officeDocument/2006/relationships/slide" Target="/ppt/slides/slide1.xml" Id="R9fcaec44620849ac" /><Relationship Type="http://schemas.openxmlformats.org/officeDocument/2006/relationships/slide" Target="/ppt/slides/slide2.xml" Id="Rdc266f7dbcd24b4c" /><Relationship Type="http://schemas.openxmlformats.org/officeDocument/2006/relationships/slide" Target="/ppt/slides/slide3.xml" Id="R8cf1f43e3e5d4229" /><Relationship Type="http://schemas.openxmlformats.org/officeDocument/2006/relationships/slide" Target="/ppt/slides/slide4.xml" Id="R7d4fab7195524e3f" /><Relationship Type="http://schemas.openxmlformats.org/officeDocument/2006/relationships/slide" Target="/ppt/slides/slide5.xml" Id="Rf16f736a31b34f8d" /><Relationship Type="http://schemas.openxmlformats.org/officeDocument/2006/relationships/slide" Target="/ppt/slides/slide6.xml" Id="Rf94ee1ee85904100" /><Relationship Type="http://schemas.openxmlformats.org/officeDocument/2006/relationships/slide" Target="/ppt/slides/slide7.xml" Id="Rcae3eddb6a7a49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86896fe5aa4d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445fc917b474b" /><Relationship Type="http://schemas.openxmlformats.org/officeDocument/2006/relationships/theme" Target="/ppt/slideMasters/theme/theme1.xml" Id="Rfca986770a7c44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d445fc917b47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11b19e0e64d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c2bada4034c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288ca81f147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ffca3f59543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de2f525d943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0ed7423a44d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788319f3b49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COFI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COFI HOLDING AS ble etablert [år] og holder til i Leinstrand.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−66 341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410 022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TOMMY DANIEL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Leinstrandvegen 580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7083 Leinstrand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tommy@findmy.no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919 666 331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COFI HOLDING AS</a:t>
            </a:r>
          </a:p>
        </p:txBody>
      </p:sp>
    </p:spTree>
  </p:cSld>
  <p:clrMapOvr>
    <a:masterClrMapping xmlns:a="http://schemas.openxmlformats.org/drawingml/2006/main"/>
  </p:clrMapOvr>
</p:sld>
</file>