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db50197c0444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97f9bae8345f7"/>
  </p:sldMasterIdLst>
  <p:sldIdLst>
    <p:sldId xmlns:r="http://schemas.openxmlformats.org/officeDocument/2006/relationships" id="256" r:id="Rfbfe8b73fa0f4030"/>
    <p:sldId xmlns:r="http://schemas.openxmlformats.org/officeDocument/2006/relationships" id="257" r:id="R1d2bffafcd1e4886"/>
    <p:sldId xmlns:r="http://schemas.openxmlformats.org/officeDocument/2006/relationships" id="258" r:id="R748001d632fc4efb"/>
    <p:sldId xmlns:r="http://schemas.openxmlformats.org/officeDocument/2006/relationships" id="259" r:id="R3c3e58555be44323"/>
    <p:sldId xmlns:r="http://schemas.openxmlformats.org/officeDocument/2006/relationships" id="260" r:id="R390764f82c504694"/>
    <p:sldId xmlns:r="http://schemas.openxmlformats.org/officeDocument/2006/relationships" id="261" r:id="R3a6aed9bd08f4c2f"/>
    <p:sldId xmlns:r="http://schemas.openxmlformats.org/officeDocument/2006/relationships" id="262" r:id="R53aaec663ad14e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97f9bae8345f7" /><Relationship Type="http://schemas.openxmlformats.org/officeDocument/2006/relationships/slide" Target="/ppt/slides/slide1.xml" Id="Rfbfe8b73fa0f4030" /><Relationship Type="http://schemas.openxmlformats.org/officeDocument/2006/relationships/slide" Target="/ppt/slides/slide2.xml" Id="R1d2bffafcd1e4886" /><Relationship Type="http://schemas.openxmlformats.org/officeDocument/2006/relationships/slide" Target="/ppt/slides/slide3.xml" Id="R748001d632fc4efb" /><Relationship Type="http://schemas.openxmlformats.org/officeDocument/2006/relationships/slide" Target="/ppt/slides/slide4.xml" Id="R3c3e58555be44323" /><Relationship Type="http://schemas.openxmlformats.org/officeDocument/2006/relationships/slide" Target="/ppt/slides/slide5.xml" Id="R390764f82c504694" /><Relationship Type="http://schemas.openxmlformats.org/officeDocument/2006/relationships/slide" Target="/ppt/slides/slide6.xml" Id="R3a6aed9bd08f4c2f" /><Relationship Type="http://schemas.openxmlformats.org/officeDocument/2006/relationships/slide" Target="/ppt/slides/slide7.xml" Id="R53aaec663ad14e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235ebc90d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ccff3ab4d447e" /><Relationship Type="http://schemas.openxmlformats.org/officeDocument/2006/relationships/theme" Target="/ppt/slideMasters/theme/theme1.xml" Id="R02e9639b2066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ccff3ab4d44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00a0d41c346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61653ca2049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ac994b98d4c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519f8ccbc48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3b6d1c653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b5509d18a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adc9adbbd42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WEKRE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WEKRE HOLDING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1 042 250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WEKRE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josteinwekre@hotmail.com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