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225d9f75cc4c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49f0d1fcaf4ee6"/>
  </p:sldMasterIdLst>
  <p:sldIdLst>
    <p:sldId xmlns:r="http://schemas.openxmlformats.org/officeDocument/2006/relationships" id="256" r:id="Rc78de45f53ac43f5"/>
    <p:sldId xmlns:r="http://schemas.openxmlformats.org/officeDocument/2006/relationships" id="257" r:id="Rfa4922a8f4bb43f1"/>
    <p:sldId xmlns:r="http://schemas.openxmlformats.org/officeDocument/2006/relationships" id="258" r:id="R02eefe1924cf4109"/>
    <p:sldId xmlns:r="http://schemas.openxmlformats.org/officeDocument/2006/relationships" id="259" r:id="R6b52833782174d8e"/>
    <p:sldId xmlns:r="http://schemas.openxmlformats.org/officeDocument/2006/relationships" id="260" r:id="Rcf7fdc0ea1bb4cf6"/>
    <p:sldId xmlns:r="http://schemas.openxmlformats.org/officeDocument/2006/relationships" id="261" r:id="R3512ae1e12884dc5"/>
    <p:sldId xmlns:r="http://schemas.openxmlformats.org/officeDocument/2006/relationships" id="262" r:id="Rfa37b17eb0f846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9f0d1fcaf4ee6" /><Relationship Type="http://schemas.openxmlformats.org/officeDocument/2006/relationships/slide" Target="/ppt/slides/slide1.xml" Id="Rc78de45f53ac43f5" /><Relationship Type="http://schemas.openxmlformats.org/officeDocument/2006/relationships/slide" Target="/ppt/slides/slide2.xml" Id="Rfa4922a8f4bb43f1" /><Relationship Type="http://schemas.openxmlformats.org/officeDocument/2006/relationships/slide" Target="/ppt/slides/slide3.xml" Id="R02eefe1924cf4109" /><Relationship Type="http://schemas.openxmlformats.org/officeDocument/2006/relationships/slide" Target="/ppt/slides/slide4.xml" Id="R6b52833782174d8e" /><Relationship Type="http://schemas.openxmlformats.org/officeDocument/2006/relationships/slide" Target="/ppt/slides/slide5.xml" Id="Rcf7fdc0ea1bb4cf6" /><Relationship Type="http://schemas.openxmlformats.org/officeDocument/2006/relationships/slide" Target="/ppt/slides/slide6.xml" Id="R3512ae1e12884dc5" /><Relationship Type="http://schemas.openxmlformats.org/officeDocument/2006/relationships/slide" Target="/ppt/slides/slide7.xml" Id="Rfa37b17eb0f846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31e24299b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f4b441b14a6b" /><Relationship Type="http://schemas.openxmlformats.org/officeDocument/2006/relationships/theme" Target="/ppt/slideMasters/theme/theme1.xml" Id="Re76220c68f5e4c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8f4b441b14a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e35a640ff42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8ae0d0ed4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38eefca6a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36c48f023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e953ac7514c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2f00d7eea43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358e56f6941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SIRES ON 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SIRES ON 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SIRES ON ICE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SIRES ON 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SIRES ON 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SIRES ON 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SIRES ON 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CORNELIUSSEN GERD M 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GAVIN MARK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SIRES ON 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919 638 060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SIRES ON ICE NORWAY AS</a:t>
            </a:r>
          </a:p>
        </p:txBody>
      </p:sp>
    </p:spTree>
  </p:cSld>
  <p:clrMapOvr>
    <a:masterClrMapping xmlns:a="http://schemas.openxmlformats.org/drawingml/2006/main"/>
  </p:clrMapOvr>
</p:sld>
</file>