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615b5228b4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2c1ebb77ca4f18"/>
  </p:sldMasterIdLst>
  <p:sldIdLst>
    <p:sldId xmlns:r="http://schemas.openxmlformats.org/officeDocument/2006/relationships" id="256" r:id="R7c61c83056d1405d"/>
    <p:sldId xmlns:r="http://schemas.openxmlformats.org/officeDocument/2006/relationships" id="257" r:id="R94c2ae9e3e1d4429"/>
    <p:sldId xmlns:r="http://schemas.openxmlformats.org/officeDocument/2006/relationships" id="258" r:id="R986fb4c67ebe4bd7"/>
    <p:sldId xmlns:r="http://schemas.openxmlformats.org/officeDocument/2006/relationships" id="259" r:id="R18530e65aa564238"/>
    <p:sldId xmlns:r="http://schemas.openxmlformats.org/officeDocument/2006/relationships" id="260" r:id="R7f89c57597174fe4"/>
    <p:sldId xmlns:r="http://schemas.openxmlformats.org/officeDocument/2006/relationships" id="261" r:id="R2bbbebdfb781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c1ebb77ca4f18" /><Relationship Type="http://schemas.openxmlformats.org/officeDocument/2006/relationships/slide" Target="/ppt/slides/slide1.xml" Id="R7c61c83056d1405d" /><Relationship Type="http://schemas.openxmlformats.org/officeDocument/2006/relationships/slide" Target="/ppt/slides/slide2.xml" Id="R94c2ae9e3e1d4429" /><Relationship Type="http://schemas.openxmlformats.org/officeDocument/2006/relationships/slide" Target="/ppt/slides/slide3.xml" Id="R986fb4c67ebe4bd7" /><Relationship Type="http://schemas.openxmlformats.org/officeDocument/2006/relationships/slide" Target="/ppt/slides/slide4.xml" Id="R18530e65aa564238" /><Relationship Type="http://schemas.openxmlformats.org/officeDocument/2006/relationships/slide" Target="/ppt/slides/slide5.xml" Id="R7f89c57597174fe4" /><Relationship Type="http://schemas.openxmlformats.org/officeDocument/2006/relationships/slide" Target="/ppt/slides/slide6.xml" Id="R2bbbebdfb781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c95cb4ff54c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89260f774f8e" /><Relationship Type="http://schemas.openxmlformats.org/officeDocument/2006/relationships/theme" Target="/ppt/slideMasters/theme/theme1.xml" Id="R7c0d73ef0fb846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e89260f774f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3d674de5f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004a4bf6d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cc56b1e1a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a615ea643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d5cc224b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a9bad76c2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STILLAS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STILLAS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919 634 804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STILLAS AS</a:t>
            </a:r>
          </a:p>
        </p:txBody>
      </p:sp>
    </p:spTree>
  </p:cSld>
  <p:clrMapOvr>
    <a:masterClrMapping xmlns:a="http://schemas.openxmlformats.org/drawingml/2006/main"/>
  </p:clrMapOvr>
</p:sld>
</file>