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75551c4b1d4b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2effb28fac420e"/>
  </p:sldMasterIdLst>
  <p:sldIdLst>
    <p:sldId xmlns:r="http://schemas.openxmlformats.org/officeDocument/2006/relationships" id="256" r:id="R616d2c2fae7b4203"/>
    <p:sldId xmlns:r="http://schemas.openxmlformats.org/officeDocument/2006/relationships" id="257" r:id="R14e003c9592d4bb3"/>
    <p:sldId xmlns:r="http://schemas.openxmlformats.org/officeDocument/2006/relationships" id="258" r:id="R0cc6ff042a4e4984"/>
    <p:sldId xmlns:r="http://schemas.openxmlformats.org/officeDocument/2006/relationships" id="259" r:id="Raaa245f0735c47ae"/>
    <p:sldId xmlns:r="http://schemas.openxmlformats.org/officeDocument/2006/relationships" id="260" r:id="R7db085ffd5944e13"/>
    <p:sldId xmlns:r="http://schemas.openxmlformats.org/officeDocument/2006/relationships" id="261" r:id="Rde026494a09e462d"/>
    <p:sldId xmlns:r="http://schemas.openxmlformats.org/officeDocument/2006/relationships" id="262" r:id="Rdca10945a8af42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2effb28fac420e" /><Relationship Type="http://schemas.openxmlformats.org/officeDocument/2006/relationships/slide" Target="/ppt/slides/slide1.xml" Id="R616d2c2fae7b4203" /><Relationship Type="http://schemas.openxmlformats.org/officeDocument/2006/relationships/slide" Target="/ppt/slides/slide2.xml" Id="R14e003c9592d4bb3" /><Relationship Type="http://schemas.openxmlformats.org/officeDocument/2006/relationships/slide" Target="/ppt/slides/slide3.xml" Id="R0cc6ff042a4e4984" /><Relationship Type="http://schemas.openxmlformats.org/officeDocument/2006/relationships/slide" Target="/ppt/slides/slide4.xml" Id="Raaa245f0735c47ae" /><Relationship Type="http://schemas.openxmlformats.org/officeDocument/2006/relationships/slide" Target="/ppt/slides/slide5.xml" Id="R7db085ffd5944e13" /><Relationship Type="http://schemas.openxmlformats.org/officeDocument/2006/relationships/slide" Target="/ppt/slides/slide6.xml" Id="Rde026494a09e462d" /><Relationship Type="http://schemas.openxmlformats.org/officeDocument/2006/relationships/slide" Target="/ppt/slides/slide7.xml" Id="Rdca10945a8af42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9a03ec607c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198c2f4bfc44eb" /><Relationship Type="http://schemas.openxmlformats.org/officeDocument/2006/relationships/theme" Target="/ppt/slideMasters/theme/theme1.xml" Id="R4b8de59fa24240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198c2f4bfc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66febc81c45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d2a9afa3594a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dc7bc63b7841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8c93a537a40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8d65ad0f1047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2019bd253c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3cbb52c3d4e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THOMAS ORAUG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 ORAUG INVEST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−12 316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180 561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129 799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ORAUG THOMAS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WOLD METTE KRISTIN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Dæhliveien 238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1821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919 633 433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THOMAS ORAUG INVEST AS</a:t>
            </a:r>
          </a:p>
        </p:txBody>
      </p:sp>
    </p:spTree>
  </p:cSld>
  <p:clrMapOvr>
    <a:masterClrMapping xmlns:a="http://schemas.openxmlformats.org/drawingml/2006/main"/>
  </p:clrMapOvr>
</p:sld>
</file>