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2db160fe06d4ac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ef4bdd21004113"/>
  </p:sldMasterIdLst>
  <p:sldIdLst>
    <p:sldId xmlns:r="http://schemas.openxmlformats.org/officeDocument/2006/relationships" id="256" r:id="R46e8b729d6444023"/>
    <p:sldId xmlns:r="http://schemas.openxmlformats.org/officeDocument/2006/relationships" id="257" r:id="Rc971e27bc3814d2b"/>
    <p:sldId xmlns:r="http://schemas.openxmlformats.org/officeDocument/2006/relationships" id="258" r:id="Rfbf3a5e9439549ef"/>
    <p:sldId xmlns:r="http://schemas.openxmlformats.org/officeDocument/2006/relationships" id="259" r:id="Recf02bb9c1bb4737"/>
    <p:sldId xmlns:r="http://schemas.openxmlformats.org/officeDocument/2006/relationships" id="260" r:id="Rf10ce9278c08419d"/>
    <p:sldId xmlns:r="http://schemas.openxmlformats.org/officeDocument/2006/relationships" id="261" r:id="Rca925f6f7fd54f9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ef4bdd21004113" /><Relationship Type="http://schemas.openxmlformats.org/officeDocument/2006/relationships/slide" Target="/ppt/slides/slide1.xml" Id="R46e8b729d6444023" /><Relationship Type="http://schemas.openxmlformats.org/officeDocument/2006/relationships/slide" Target="/ppt/slides/slide2.xml" Id="Rc971e27bc3814d2b" /><Relationship Type="http://schemas.openxmlformats.org/officeDocument/2006/relationships/slide" Target="/ppt/slides/slide3.xml" Id="Rfbf3a5e9439549ef" /><Relationship Type="http://schemas.openxmlformats.org/officeDocument/2006/relationships/slide" Target="/ppt/slides/slide4.xml" Id="Recf02bb9c1bb4737" /><Relationship Type="http://schemas.openxmlformats.org/officeDocument/2006/relationships/slide" Target="/ppt/slides/slide5.xml" Id="Rf10ce9278c08419d" /><Relationship Type="http://schemas.openxmlformats.org/officeDocument/2006/relationships/slide" Target="/ppt/slides/slide6.xml" Id="Rca925f6f7fd54f9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13f6350fb04c0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d01a882d874799" /><Relationship Type="http://schemas.openxmlformats.org/officeDocument/2006/relationships/theme" Target="/ppt/slideMasters/theme/theme1.xml" Id="R8909328f5f82492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8d01a882d87479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ccff7bd2d140b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07edfdede74de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c371100c7f4d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a41d5abaca46f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361af1743d407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7c00d1c7254ce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NARDOBAKKEN 3 UTBYGGING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NARDOBAKKEN 3 UTBYGGING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NARDOBAKKEN 3 UTBYGGING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NARDOBAKKEN 3 UTBYGGING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NARDOBAKKEN 3 UTBYGGING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NARDOBAKKEN 3 UTBYGGING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−43 084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−33 605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21 487 088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319 382 120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NARDOBAKKEN 3 UTBYGGING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919 632 895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NARDOBAKKEN 3 UTBYGGING AS</a:t>
            </a:r>
          </a:p>
        </p:txBody>
      </p:sp>
    </p:spTree>
  </p:cSld>
  <p:clrMapOvr>
    <a:masterClrMapping xmlns:a="http://schemas.openxmlformats.org/drawingml/2006/main"/>
  </p:clrMapOvr>
</p:sld>
</file>