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fee4d732b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3e8228e43a4f7d"/>
  </p:sldMasterIdLst>
  <p:sldIdLst>
    <p:sldId xmlns:r="http://schemas.openxmlformats.org/officeDocument/2006/relationships" id="256" r:id="R2f96236ad1584b0e"/>
    <p:sldId xmlns:r="http://schemas.openxmlformats.org/officeDocument/2006/relationships" id="257" r:id="R51b27886620f4873"/>
    <p:sldId xmlns:r="http://schemas.openxmlformats.org/officeDocument/2006/relationships" id="258" r:id="R74d7715b01ef4ee0"/>
    <p:sldId xmlns:r="http://schemas.openxmlformats.org/officeDocument/2006/relationships" id="259" r:id="R953c2abb760e44f0"/>
    <p:sldId xmlns:r="http://schemas.openxmlformats.org/officeDocument/2006/relationships" id="260" r:id="R3e8eb5de77cc462c"/>
    <p:sldId xmlns:r="http://schemas.openxmlformats.org/officeDocument/2006/relationships" id="261" r:id="Rb74af3bb41e746b5"/>
    <p:sldId xmlns:r="http://schemas.openxmlformats.org/officeDocument/2006/relationships" id="262" r:id="R5e0f581a13b3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e8228e43a4f7d" /><Relationship Type="http://schemas.openxmlformats.org/officeDocument/2006/relationships/slide" Target="/ppt/slides/slide1.xml" Id="R2f96236ad1584b0e" /><Relationship Type="http://schemas.openxmlformats.org/officeDocument/2006/relationships/slide" Target="/ppt/slides/slide2.xml" Id="R51b27886620f4873" /><Relationship Type="http://schemas.openxmlformats.org/officeDocument/2006/relationships/slide" Target="/ppt/slides/slide3.xml" Id="R74d7715b01ef4ee0" /><Relationship Type="http://schemas.openxmlformats.org/officeDocument/2006/relationships/slide" Target="/ppt/slides/slide4.xml" Id="R953c2abb760e44f0" /><Relationship Type="http://schemas.openxmlformats.org/officeDocument/2006/relationships/slide" Target="/ppt/slides/slide5.xml" Id="R3e8eb5de77cc462c" /><Relationship Type="http://schemas.openxmlformats.org/officeDocument/2006/relationships/slide" Target="/ppt/slides/slide6.xml" Id="Rb74af3bb41e746b5" /><Relationship Type="http://schemas.openxmlformats.org/officeDocument/2006/relationships/slide" Target="/ppt/slides/slide7.xml" Id="R5e0f581a13b3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45644d753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58013294a43d2" /><Relationship Type="http://schemas.openxmlformats.org/officeDocument/2006/relationships/theme" Target="/ppt/slideMasters/theme/theme1.xml" Id="R7ade2b9fb11a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58013294a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db601800344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c1ef7c53644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71e5e9a58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b1bd9fdd46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d4d28c81f47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cd9994493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dc7ca297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KODE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KODE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16 459 317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6 415 236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5 059 271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6 913 046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11 048 795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ANTINEUTRINO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HUMLETECH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GRØTTUM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PANGEA ULTIMA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SETEK MARTIN TOSTRUP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Youngstorget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919 600 187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