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e8087da5ac04bd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6b7f1c1d4634d1e"/>
  </p:sldMasterIdLst>
  <p:sldIdLst>
    <p:sldId xmlns:r="http://schemas.openxmlformats.org/officeDocument/2006/relationships" id="256" r:id="R37585e97ee974468"/>
    <p:sldId xmlns:r="http://schemas.openxmlformats.org/officeDocument/2006/relationships" id="257" r:id="Rdbffcb67d40c4726"/>
    <p:sldId xmlns:r="http://schemas.openxmlformats.org/officeDocument/2006/relationships" id="258" r:id="R937de261b740417d"/>
    <p:sldId xmlns:r="http://schemas.openxmlformats.org/officeDocument/2006/relationships" id="259" r:id="Raf1cbe66d40a4ba3"/>
    <p:sldId xmlns:r="http://schemas.openxmlformats.org/officeDocument/2006/relationships" id="260" r:id="R5e06140fc1b34d0a"/>
    <p:sldId xmlns:r="http://schemas.openxmlformats.org/officeDocument/2006/relationships" id="261" r:id="Re9befdcb56fa4119"/>
    <p:sldId xmlns:r="http://schemas.openxmlformats.org/officeDocument/2006/relationships" id="262" r:id="Rf0ff1b6820644c1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b7f1c1d4634d1e" /><Relationship Type="http://schemas.openxmlformats.org/officeDocument/2006/relationships/slide" Target="/ppt/slides/slide1.xml" Id="R37585e97ee974468" /><Relationship Type="http://schemas.openxmlformats.org/officeDocument/2006/relationships/slide" Target="/ppt/slides/slide2.xml" Id="Rdbffcb67d40c4726" /><Relationship Type="http://schemas.openxmlformats.org/officeDocument/2006/relationships/slide" Target="/ppt/slides/slide3.xml" Id="R937de261b740417d" /><Relationship Type="http://schemas.openxmlformats.org/officeDocument/2006/relationships/slide" Target="/ppt/slides/slide4.xml" Id="Raf1cbe66d40a4ba3" /><Relationship Type="http://schemas.openxmlformats.org/officeDocument/2006/relationships/slide" Target="/ppt/slides/slide5.xml" Id="R5e06140fc1b34d0a" /><Relationship Type="http://schemas.openxmlformats.org/officeDocument/2006/relationships/slide" Target="/ppt/slides/slide6.xml" Id="Re9befdcb56fa4119" /><Relationship Type="http://schemas.openxmlformats.org/officeDocument/2006/relationships/slide" Target="/ppt/slides/slide7.xml" Id="Rf0ff1b6820644c1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4478942647485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47590d60c54dad" /><Relationship Type="http://schemas.openxmlformats.org/officeDocument/2006/relationships/theme" Target="/ppt/slideMasters/theme/theme1.xml" Id="R8b3a8d0069e249b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f47590d60c54da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e524aba1ad489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9d1ec61862456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bc9288008b442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333df32b9f4e4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115958b01b446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dafd41d5ad4de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d073746fb64cc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MIR TRUCK TRADING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MIR TRUCK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MIR TRUCK TRADING AS ble etablert [år] og holder til i Skjeberg.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MIR TRUCK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MIR TRUCK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MIR TRUCK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45 058 217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−414 299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−405 637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1 181 990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2 583 361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MIR TRUCK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RAMAZAN RZGAR SALIM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MIR TRUCK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Ingedalveien 302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1747 Skjeberg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mirtruck1912@outlook.com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919 599 774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MIR TRUCK TRADING AS</a:t>
            </a:r>
          </a:p>
        </p:txBody>
      </p:sp>
    </p:spTree>
  </p:cSld>
  <p:clrMapOvr>
    <a:masterClrMapping xmlns:a="http://schemas.openxmlformats.org/drawingml/2006/main"/>
  </p:clrMapOvr>
</p:sld>
</file>