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2ad8f9557c4b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ac2b2e220d4a9c"/>
  </p:sldMasterIdLst>
  <p:sldIdLst>
    <p:sldId xmlns:r="http://schemas.openxmlformats.org/officeDocument/2006/relationships" id="256" r:id="R59452a992c7744b6"/>
    <p:sldId xmlns:r="http://schemas.openxmlformats.org/officeDocument/2006/relationships" id="257" r:id="R3229dca57ef04c6e"/>
    <p:sldId xmlns:r="http://schemas.openxmlformats.org/officeDocument/2006/relationships" id="258" r:id="Re8efbdf5ee2d4b0a"/>
    <p:sldId xmlns:r="http://schemas.openxmlformats.org/officeDocument/2006/relationships" id="259" r:id="R7dd1c64249574d87"/>
    <p:sldId xmlns:r="http://schemas.openxmlformats.org/officeDocument/2006/relationships" id="260" r:id="R05f40471b5204297"/>
    <p:sldId xmlns:r="http://schemas.openxmlformats.org/officeDocument/2006/relationships" id="261" r:id="R99bc98587a9b4530"/>
    <p:sldId xmlns:r="http://schemas.openxmlformats.org/officeDocument/2006/relationships" id="262" r:id="R31f4d698576749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ac2b2e220d4a9c" /><Relationship Type="http://schemas.openxmlformats.org/officeDocument/2006/relationships/slide" Target="/ppt/slides/slide1.xml" Id="R59452a992c7744b6" /><Relationship Type="http://schemas.openxmlformats.org/officeDocument/2006/relationships/slide" Target="/ppt/slides/slide2.xml" Id="R3229dca57ef04c6e" /><Relationship Type="http://schemas.openxmlformats.org/officeDocument/2006/relationships/slide" Target="/ppt/slides/slide3.xml" Id="Re8efbdf5ee2d4b0a" /><Relationship Type="http://schemas.openxmlformats.org/officeDocument/2006/relationships/slide" Target="/ppt/slides/slide4.xml" Id="R7dd1c64249574d87" /><Relationship Type="http://schemas.openxmlformats.org/officeDocument/2006/relationships/slide" Target="/ppt/slides/slide5.xml" Id="R05f40471b5204297" /><Relationship Type="http://schemas.openxmlformats.org/officeDocument/2006/relationships/slide" Target="/ppt/slides/slide6.xml" Id="R99bc98587a9b4530" /><Relationship Type="http://schemas.openxmlformats.org/officeDocument/2006/relationships/slide" Target="/ppt/slides/slide7.xml" Id="R31f4d698576749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a84a7c5c9d47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a0d089fb554ba1" /><Relationship Type="http://schemas.openxmlformats.org/officeDocument/2006/relationships/theme" Target="/ppt/slideMasters/theme/theme1.xml" Id="Re636097b505448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a0d089fb554b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3b1033bca740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ad63b72e947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9bc82b55bd4e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70f0cacff14d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c3396a886144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b76007f4c48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7402a83d2a4a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AUTO BÆRUM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 BÆRUM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 BÆRUM HOLDING AS ble etablert [år] og holder til i Sandvika.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 BÆRUM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 BÆRUM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 BÆRUM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−44 618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3 418 719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3 595 160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 BÆRUM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SAKARIAS HOLDING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STAUBO ANDERS GRANBY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 BÆRUM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1337 Sandvika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919 587 768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 BÆRUM HOLDING AS</a:t>
            </a:r>
          </a:p>
        </p:txBody>
      </p:sp>
    </p:spTree>
  </p:cSld>
  <p:clrMapOvr>
    <a:masterClrMapping xmlns:a="http://schemas.openxmlformats.org/drawingml/2006/main"/>
  </p:clrMapOvr>
</p:sld>
</file>