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866337058c40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a34d315a34241"/>
  </p:sldMasterIdLst>
  <p:sldIdLst>
    <p:sldId xmlns:r="http://schemas.openxmlformats.org/officeDocument/2006/relationships" id="256" r:id="Rf83ef6e1dc8c4a3d"/>
    <p:sldId xmlns:r="http://schemas.openxmlformats.org/officeDocument/2006/relationships" id="257" r:id="R7ae2dc3b5db04651"/>
    <p:sldId xmlns:r="http://schemas.openxmlformats.org/officeDocument/2006/relationships" id="258" r:id="Rb7d69a96cc3849e1"/>
    <p:sldId xmlns:r="http://schemas.openxmlformats.org/officeDocument/2006/relationships" id="259" r:id="R7b6f1374061b4c39"/>
    <p:sldId xmlns:r="http://schemas.openxmlformats.org/officeDocument/2006/relationships" id="260" r:id="Rd0182df87b384355"/>
    <p:sldId xmlns:r="http://schemas.openxmlformats.org/officeDocument/2006/relationships" id="261" r:id="R47035bae5d90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a34d315a34241" /><Relationship Type="http://schemas.openxmlformats.org/officeDocument/2006/relationships/slide" Target="/ppt/slides/slide1.xml" Id="Rf83ef6e1dc8c4a3d" /><Relationship Type="http://schemas.openxmlformats.org/officeDocument/2006/relationships/slide" Target="/ppt/slides/slide2.xml" Id="R7ae2dc3b5db04651" /><Relationship Type="http://schemas.openxmlformats.org/officeDocument/2006/relationships/slide" Target="/ppt/slides/slide3.xml" Id="Rb7d69a96cc3849e1" /><Relationship Type="http://schemas.openxmlformats.org/officeDocument/2006/relationships/slide" Target="/ppt/slides/slide4.xml" Id="R7b6f1374061b4c39" /><Relationship Type="http://schemas.openxmlformats.org/officeDocument/2006/relationships/slide" Target="/ppt/slides/slide5.xml" Id="Rd0182df87b384355" /><Relationship Type="http://schemas.openxmlformats.org/officeDocument/2006/relationships/slide" Target="/ppt/slides/slide6.xml" Id="R47035bae5d90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740de833b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ac8c5cd0498b" /><Relationship Type="http://schemas.openxmlformats.org/officeDocument/2006/relationships/theme" Target="/ppt/slideMasters/theme/theme1.xml" Id="Rda20d935a2e1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5ac8c5cd0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dc84a808c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ecdc457ec4d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b8b78854e4c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ee01bcc5748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e16b47ce044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4ac34198246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ROBERTO'S INTERNATIONAL NETWORK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ROBERTO'S INTERNATIONAL NETWORK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ROBERTO'S INTERNATIONAL NETWORK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ROBERTO'S INTERNATIONAL NETWORK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ROBERTO'S INTERNATIONAL NETWORK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ROBERTO'S INTERNATIONAL NETWORK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ROBERTO'S INTERNATIONAL NETWORK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919 582 014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ROBERTO'S INTERNATIONAL NETWORK AS</a:t>
            </a:r>
          </a:p>
        </p:txBody>
      </p:sp>
    </p:spTree>
  </p:cSld>
  <p:clrMapOvr>
    <a:masterClrMapping xmlns:a="http://schemas.openxmlformats.org/drawingml/2006/main"/>
  </p:clrMapOvr>
</p:sld>
</file>