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5af061488841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2e210a9725494e"/>
  </p:sldMasterIdLst>
  <p:sldIdLst>
    <p:sldId xmlns:r="http://schemas.openxmlformats.org/officeDocument/2006/relationships" id="256" r:id="Ra872f0b192524c63"/>
    <p:sldId xmlns:r="http://schemas.openxmlformats.org/officeDocument/2006/relationships" id="257" r:id="R1fbf23d831dd4bf9"/>
    <p:sldId xmlns:r="http://schemas.openxmlformats.org/officeDocument/2006/relationships" id="258" r:id="Rac61fd285cf44370"/>
    <p:sldId xmlns:r="http://schemas.openxmlformats.org/officeDocument/2006/relationships" id="259" r:id="R479bd9583eca4a2b"/>
    <p:sldId xmlns:r="http://schemas.openxmlformats.org/officeDocument/2006/relationships" id="260" r:id="R2a94b48407454e31"/>
    <p:sldId xmlns:r="http://schemas.openxmlformats.org/officeDocument/2006/relationships" id="261" r:id="R2dfefed78f964677"/>
    <p:sldId xmlns:r="http://schemas.openxmlformats.org/officeDocument/2006/relationships" id="262" r:id="Red3794ec8a754f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e210a9725494e" /><Relationship Type="http://schemas.openxmlformats.org/officeDocument/2006/relationships/slide" Target="/ppt/slides/slide1.xml" Id="Ra872f0b192524c63" /><Relationship Type="http://schemas.openxmlformats.org/officeDocument/2006/relationships/slide" Target="/ppt/slides/slide2.xml" Id="R1fbf23d831dd4bf9" /><Relationship Type="http://schemas.openxmlformats.org/officeDocument/2006/relationships/slide" Target="/ppt/slides/slide3.xml" Id="Rac61fd285cf44370" /><Relationship Type="http://schemas.openxmlformats.org/officeDocument/2006/relationships/slide" Target="/ppt/slides/slide4.xml" Id="R479bd9583eca4a2b" /><Relationship Type="http://schemas.openxmlformats.org/officeDocument/2006/relationships/slide" Target="/ppt/slides/slide5.xml" Id="R2a94b48407454e31" /><Relationship Type="http://schemas.openxmlformats.org/officeDocument/2006/relationships/slide" Target="/ppt/slides/slide6.xml" Id="R2dfefed78f964677" /><Relationship Type="http://schemas.openxmlformats.org/officeDocument/2006/relationships/slide" Target="/ppt/slides/slide7.xml" Id="Red3794ec8a754f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1efd3043247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7145bd50b49cc" /><Relationship Type="http://schemas.openxmlformats.org/officeDocument/2006/relationships/theme" Target="/ppt/slideMasters/theme/theme1.xml" Id="Rbf6be2f8ccaa46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a7145bd50b49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d4d66d5ba4b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249086cbb4b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f84b6ae9b42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26b13a12f42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f55dc8f2349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1ac1f93e341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b89ab811a42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BYGGMONTASJE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BYGGMONTASJE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22 724 644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−6 168 942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−6 367 572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MESTERGRUPPEN PRODUKSJON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HOLDINGEN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ØSTENHEDEN ESPEN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Øvermarka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919 580 607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