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28e7b7ba8348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f9be9605944b8"/>
  </p:sldMasterIdLst>
  <p:sldIdLst>
    <p:sldId xmlns:r="http://schemas.openxmlformats.org/officeDocument/2006/relationships" id="256" r:id="Rc577f239b96c4754"/>
    <p:sldId xmlns:r="http://schemas.openxmlformats.org/officeDocument/2006/relationships" id="257" r:id="R64717dbc411448c8"/>
    <p:sldId xmlns:r="http://schemas.openxmlformats.org/officeDocument/2006/relationships" id="258" r:id="R43e8933ed80a4b89"/>
    <p:sldId xmlns:r="http://schemas.openxmlformats.org/officeDocument/2006/relationships" id="259" r:id="R25e8dbbfdccd4502"/>
    <p:sldId xmlns:r="http://schemas.openxmlformats.org/officeDocument/2006/relationships" id="260" r:id="R0433a089b6514052"/>
    <p:sldId xmlns:r="http://schemas.openxmlformats.org/officeDocument/2006/relationships" id="261" r:id="R6fe49dfa2f7e4ac7"/>
    <p:sldId xmlns:r="http://schemas.openxmlformats.org/officeDocument/2006/relationships" id="262" r:id="R69c5f2879819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f9be9605944b8" /><Relationship Type="http://schemas.openxmlformats.org/officeDocument/2006/relationships/slide" Target="/ppt/slides/slide1.xml" Id="Rc577f239b96c4754" /><Relationship Type="http://schemas.openxmlformats.org/officeDocument/2006/relationships/slide" Target="/ppt/slides/slide2.xml" Id="R64717dbc411448c8" /><Relationship Type="http://schemas.openxmlformats.org/officeDocument/2006/relationships/slide" Target="/ppt/slides/slide3.xml" Id="R43e8933ed80a4b89" /><Relationship Type="http://schemas.openxmlformats.org/officeDocument/2006/relationships/slide" Target="/ppt/slides/slide4.xml" Id="R25e8dbbfdccd4502" /><Relationship Type="http://schemas.openxmlformats.org/officeDocument/2006/relationships/slide" Target="/ppt/slides/slide5.xml" Id="R0433a089b6514052" /><Relationship Type="http://schemas.openxmlformats.org/officeDocument/2006/relationships/slide" Target="/ppt/slides/slide6.xml" Id="R6fe49dfa2f7e4ac7" /><Relationship Type="http://schemas.openxmlformats.org/officeDocument/2006/relationships/slide" Target="/ppt/slides/slide7.xml" Id="R69c5f2879819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52f95220043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987a11c984a99" /><Relationship Type="http://schemas.openxmlformats.org/officeDocument/2006/relationships/theme" Target="/ppt/slideMasters/theme/theme1.xml" Id="Re90b4bebaf5649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987a11c984a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e9a204d144f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d6aeb9f6b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9a1cc4d95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5bb719e6b4d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281b2bb0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86bb71b4e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dbee6bfc49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