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55b6c3c60a42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8aab9922dd4724"/>
  </p:sldMasterIdLst>
  <p:sldIdLst>
    <p:sldId xmlns:r="http://schemas.openxmlformats.org/officeDocument/2006/relationships" id="256" r:id="Rf4f5f8265aab4a09"/>
    <p:sldId xmlns:r="http://schemas.openxmlformats.org/officeDocument/2006/relationships" id="257" r:id="Re8bfcae3a6254a98"/>
    <p:sldId xmlns:r="http://schemas.openxmlformats.org/officeDocument/2006/relationships" id="258" r:id="Red7298b716f34e4b"/>
    <p:sldId xmlns:r="http://schemas.openxmlformats.org/officeDocument/2006/relationships" id="259" r:id="R919cb09944814ba6"/>
    <p:sldId xmlns:r="http://schemas.openxmlformats.org/officeDocument/2006/relationships" id="260" r:id="R888a639e29624c15"/>
    <p:sldId xmlns:r="http://schemas.openxmlformats.org/officeDocument/2006/relationships" id="261" r:id="R49174e19cdb845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8aab9922dd4724" /><Relationship Type="http://schemas.openxmlformats.org/officeDocument/2006/relationships/slide" Target="/ppt/slides/slide1.xml" Id="Rf4f5f8265aab4a09" /><Relationship Type="http://schemas.openxmlformats.org/officeDocument/2006/relationships/slide" Target="/ppt/slides/slide2.xml" Id="Re8bfcae3a6254a98" /><Relationship Type="http://schemas.openxmlformats.org/officeDocument/2006/relationships/slide" Target="/ppt/slides/slide3.xml" Id="Red7298b716f34e4b" /><Relationship Type="http://schemas.openxmlformats.org/officeDocument/2006/relationships/slide" Target="/ppt/slides/slide4.xml" Id="R919cb09944814ba6" /><Relationship Type="http://schemas.openxmlformats.org/officeDocument/2006/relationships/slide" Target="/ppt/slides/slide5.xml" Id="R888a639e29624c15" /><Relationship Type="http://schemas.openxmlformats.org/officeDocument/2006/relationships/slide" Target="/ppt/slides/slide6.xml" Id="R49174e19cdb845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41cd23a75342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d05b258ef476c" /><Relationship Type="http://schemas.openxmlformats.org/officeDocument/2006/relationships/theme" Target="/ppt/slideMasters/theme/theme1.xml" Id="R6be2d551ae7440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2d05b258ef47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71a23f28444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096adcaff4f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733bbdadc44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f131f720f44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db8cf86314b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2576d404349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DR. HASEMANN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HASEMANN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HASEMANN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HASEMANN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HASEMANN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HASEMANN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710 877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833 732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HASEMANN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919 487 488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HASEMANN AS</a:t>
            </a:r>
          </a:p>
        </p:txBody>
      </p:sp>
    </p:spTree>
  </p:cSld>
  <p:clrMapOvr>
    <a:masterClrMapping xmlns:a="http://schemas.openxmlformats.org/drawingml/2006/main"/>
  </p:clrMapOvr>
</p:sld>
</file>