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bf6f11aef140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38e9c38f024745"/>
  </p:sldMasterIdLst>
  <p:sldIdLst>
    <p:sldId xmlns:r="http://schemas.openxmlformats.org/officeDocument/2006/relationships" id="256" r:id="R7125a63d82534a34"/>
    <p:sldId xmlns:r="http://schemas.openxmlformats.org/officeDocument/2006/relationships" id="257" r:id="Rfeeee6ea6cb04f5d"/>
    <p:sldId xmlns:r="http://schemas.openxmlformats.org/officeDocument/2006/relationships" id="258" r:id="R7c7a25028d5644c2"/>
    <p:sldId xmlns:r="http://schemas.openxmlformats.org/officeDocument/2006/relationships" id="259" r:id="Re7d15a317d2c48f9"/>
    <p:sldId xmlns:r="http://schemas.openxmlformats.org/officeDocument/2006/relationships" id="260" r:id="Rabd8cdeeafa74444"/>
    <p:sldId xmlns:r="http://schemas.openxmlformats.org/officeDocument/2006/relationships" id="261" r:id="R13a67b36567e4af2"/>
    <p:sldId xmlns:r="http://schemas.openxmlformats.org/officeDocument/2006/relationships" id="262" r:id="R36640505cd3b48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8e9c38f024745" /><Relationship Type="http://schemas.openxmlformats.org/officeDocument/2006/relationships/slide" Target="/ppt/slides/slide1.xml" Id="R7125a63d82534a34" /><Relationship Type="http://schemas.openxmlformats.org/officeDocument/2006/relationships/slide" Target="/ppt/slides/slide2.xml" Id="Rfeeee6ea6cb04f5d" /><Relationship Type="http://schemas.openxmlformats.org/officeDocument/2006/relationships/slide" Target="/ppt/slides/slide3.xml" Id="R7c7a25028d5644c2" /><Relationship Type="http://schemas.openxmlformats.org/officeDocument/2006/relationships/slide" Target="/ppt/slides/slide4.xml" Id="Re7d15a317d2c48f9" /><Relationship Type="http://schemas.openxmlformats.org/officeDocument/2006/relationships/slide" Target="/ppt/slides/slide5.xml" Id="Rabd8cdeeafa74444" /><Relationship Type="http://schemas.openxmlformats.org/officeDocument/2006/relationships/slide" Target="/ppt/slides/slide6.xml" Id="R13a67b36567e4af2" /><Relationship Type="http://schemas.openxmlformats.org/officeDocument/2006/relationships/slide" Target="/ppt/slides/slide7.xml" Id="R36640505cd3b48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83437fc3e41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55f4b3df04b97" /><Relationship Type="http://schemas.openxmlformats.org/officeDocument/2006/relationships/theme" Target="/ppt/slideMasters/theme/theme1.xml" Id="R4c4ed37636f54d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155f4b3df04b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53248ec844e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d6bce56b049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2623971aa47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365de054b4a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f80e18a0c4f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34256c71a4c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767e80ad044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OKTOBERFESTIVAL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OKTOBERFESTIVAL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OKTOBERFESTIVAL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OKTOBERFESTIVAL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OKTOBERFESTIVAL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OKTOBERFESTIVAL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OKTOBERFESTIVAL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JESSEN ØRLYGUR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SCHWEDE JAN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OKTOBERFESTIVAL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919 436 751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OKTOBERFESTIVAL AS</a:t>
            </a:r>
          </a:p>
        </p:txBody>
      </p:sp>
    </p:spTree>
  </p:cSld>
  <p:clrMapOvr>
    <a:masterClrMapping xmlns:a="http://schemas.openxmlformats.org/drawingml/2006/main"/>
  </p:clrMapOvr>
</p:sld>
</file>