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557f0904ba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6cada293944d3a"/>
  </p:sldMasterIdLst>
  <p:sldIdLst>
    <p:sldId xmlns:r="http://schemas.openxmlformats.org/officeDocument/2006/relationships" id="256" r:id="Ra1f925b1a0cb4c1c"/>
    <p:sldId xmlns:r="http://schemas.openxmlformats.org/officeDocument/2006/relationships" id="257" r:id="R1dacb034d4964725"/>
    <p:sldId xmlns:r="http://schemas.openxmlformats.org/officeDocument/2006/relationships" id="258" r:id="R6340ce7781c64fad"/>
    <p:sldId xmlns:r="http://schemas.openxmlformats.org/officeDocument/2006/relationships" id="259" r:id="R12cae4fd16854a6f"/>
    <p:sldId xmlns:r="http://schemas.openxmlformats.org/officeDocument/2006/relationships" id="260" r:id="Rc1a1f58c84f042a7"/>
    <p:sldId xmlns:r="http://schemas.openxmlformats.org/officeDocument/2006/relationships" id="261" r:id="Rea11ea3914ca4d6a"/>
    <p:sldId xmlns:r="http://schemas.openxmlformats.org/officeDocument/2006/relationships" id="262" r:id="R5948d580f26448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cada293944d3a" /><Relationship Type="http://schemas.openxmlformats.org/officeDocument/2006/relationships/slide" Target="/ppt/slides/slide1.xml" Id="Ra1f925b1a0cb4c1c" /><Relationship Type="http://schemas.openxmlformats.org/officeDocument/2006/relationships/slide" Target="/ppt/slides/slide2.xml" Id="R1dacb034d4964725" /><Relationship Type="http://schemas.openxmlformats.org/officeDocument/2006/relationships/slide" Target="/ppt/slides/slide3.xml" Id="R6340ce7781c64fad" /><Relationship Type="http://schemas.openxmlformats.org/officeDocument/2006/relationships/slide" Target="/ppt/slides/slide4.xml" Id="R12cae4fd16854a6f" /><Relationship Type="http://schemas.openxmlformats.org/officeDocument/2006/relationships/slide" Target="/ppt/slides/slide5.xml" Id="Rc1a1f58c84f042a7" /><Relationship Type="http://schemas.openxmlformats.org/officeDocument/2006/relationships/slide" Target="/ppt/slides/slide6.xml" Id="Rea11ea3914ca4d6a" /><Relationship Type="http://schemas.openxmlformats.org/officeDocument/2006/relationships/slide" Target="/ppt/slides/slide7.xml" Id="R5948d580f26448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714e7c18047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c9d87e108436b" /><Relationship Type="http://schemas.openxmlformats.org/officeDocument/2006/relationships/theme" Target="/ppt/slideMasters/theme/theme1.xml" Id="R52c265181439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cc9d87e10843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c2c97444e42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8a3e255f342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3917c0d684c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aa4d1629d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eaa44bb6b4e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8f80d7e5649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1846d013b43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DAGLIGVARE STABEKK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 STABEKK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DAGLIGVARE STABEKK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 STABEKK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 STABEKK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 STABEKK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9 399 876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−124 033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2 285 924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 STABEKK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AFZAL USMAN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 STABEKK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Kohts vei 84A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919 429 461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DAGLIGVARE STABEKK AS</a:t>
            </a:r>
          </a:p>
        </p:txBody>
      </p:sp>
    </p:spTree>
  </p:cSld>
  <p:clrMapOvr>
    <a:masterClrMapping xmlns:a="http://schemas.openxmlformats.org/drawingml/2006/main"/>
  </p:clrMapOvr>
</p:sld>
</file>