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ba8d257f8c4e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f662157c2649be"/>
  </p:sldMasterIdLst>
  <p:sldIdLst>
    <p:sldId xmlns:r="http://schemas.openxmlformats.org/officeDocument/2006/relationships" id="256" r:id="Racc8ab40151b4b70"/>
    <p:sldId xmlns:r="http://schemas.openxmlformats.org/officeDocument/2006/relationships" id="257" r:id="R98de20d2a20d4df0"/>
    <p:sldId xmlns:r="http://schemas.openxmlformats.org/officeDocument/2006/relationships" id="258" r:id="Re6dc5053ebe14313"/>
    <p:sldId xmlns:r="http://schemas.openxmlformats.org/officeDocument/2006/relationships" id="259" r:id="R3cd9360e44e0463f"/>
    <p:sldId xmlns:r="http://schemas.openxmlformats.org/officeDocument/2006/relationships" id="260" r:id="Rfff3a4224b0b40e3"/>
    <p:sldId xmlns:r="http://schemas.openxmlformats.org/officeDocument/2006/relationships" id="261" r:id="Re8b8278b5eb4430e"/>
    <p:sldId xmlns:r="http://schemas.openxmlformats.org/officeDocument/2006/relationships" id="262" r:id="R281c0bd3794b41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f662157c2649be" /><Relationship Type="http://schemas.openxmlformats.org/officeDocument/2006/relationships/slide" Target="/ppt/slides/slide1.xml" Id="Racc8ab40151b4b70" /><Relationship Type="http://schemas.openxmlformats.org/officeDocument/2006/relationships/slide" Target="/ppt/slides/slide2.xml" Id="R98de20d2a20d4df0" /><Relationship Type="http://schemas.openxmlformats.org/officeDocument/2006/relationships/slide" Target="/ppt/slides/slide3.xml" Id="Re6dc5053ebe14313" /><Relationship Type="http://schemas.openxmlformats.org/officeDocument/2006/relationships/slide" Target="/ppt/slides/slide4.xml" Id="R3cd9360e44e0463f" /><Relationship Type="http://schemas.openxmlformats.org/officeDocument/2006/relationships/slide" Target="/ppt/slides/slide5.xml" Id="Rfff3a4224b0b40e3" /><Relationship Type="http://schemas.openxmlformats.org/officeDocument/2006/relationships/slide" Target="/ppt/slides/slide6.xml" Id="Re8b8278b5eb4430e" /><Relationship Type="http://schemas.openxmlformats.org/officeDocument/2006/relationships/slide" Target="/ppt/slides/slide7.xml" Id="R281c0bd3794b41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8bedf1043740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88bc9f8a7475c" /><Relationship Type="http://schemas.openxmlformats.org/officeDocument/2006/relationships/theme" Target="/ppt/slideMasters/theme/theme1.xml" Id="R1c1606cc161443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b88bc9f8a747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be82134f534e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ab03e7b444a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70f6c110d49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e6e6ede1a4e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9745489a341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b517fe92ea4a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095ed034d549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KOMPIS HEIMDAL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HEIMDAL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KOMPIS HEIMDAL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HEIMDAL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HEIMDAL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HEIMDAL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8 712 294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−938 200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−703 582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200 922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1 895 129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HEIMDAL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KOMPIS NORGE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HEIMDAL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Ringvålvegen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heimdal@kompisnorge.no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kompisrestauranter.no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919 413 166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KOMPIS HEIMDAL AS</a:t>
            </a:r>
          </a:p>
        </p:txBody>
      </p:sp>
    </p:spTree>
  </p:cSld>
  <p:clrMapOvr>
    <a:masterClrMapping xmlns:a="http://schemas.openxmlformats.org/drawingml/2006/main"/>
  </p:clrMapOvr>
</p:sld>
</file>