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05d2508ff149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55c3d43e64436b"/>
  </p:sldMasterIdLst>
  <p:sldIdLst>
    <p:sldId xmlns:r="http://schemas.openxmlformats.org/officeDocument/2006/relationships" id="256" r:id="Rbfa61364ffc546eb"/>
    <p:sldId xmlns:r="http://schemas.openxmlformats.org/officeDocument/2006/relationships" id="257" r:id="Rfd16f8fdac354b14"/>
    <p:sldId xmlns:r="http://schemas.openxmlformats.org/officeDocument/2006/relationships" id="258" r:id="Rda4bca7b0b8a4100"/>
    <p:sldId xmlns:r="http://schemas.openxmlformats.org/officeDocument/2006/relationships" id="259" r:id="Ra6135d9deec74cab"/>
    <p:sldId xmlns:r="http://schemas.openxmlformats.org/officeDocument/2006/relationships" id="260" r:id="Rf42305c6fab8461e"/>
    <p:sldId xmlns:r="http://schemas.openxmlformats.org/officeDocument/2006/relationships" id="261" r:id="R70c525bbac10461c"/>
    <p:sldId xmlns:r="http://schemas.openxmlformats.org/officeDocument/2006/relationships" id="262" r:id="R349e45f4b41f48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5c3d43e64436b" /><Relationship Type="http://schemas.openxmlformats.org/officeDocument/2006/relationships/slide" Target="/ppt/slides/slide1.xml" Id="Rbfa61364ffc546eb" /><Relationship Type="http://schemas.openxmlformats.org/officeDocument/2006/relationships/slide" Target="/ppt/slides/slide2.xml" Id="Rfd16f8fdac354b14" /><Relationship Type="http://schemas.openxmlformats.org/officeDocument/2006/relationships/slide" Target="/ppt/slides/slide3.xml" Id="Rda4bca7b0b8a4100" /><Relationship Type="http://schemas.openxmlformats.org/officeDocument/2006/relationships/slide" Target="/ppt/slides/slide4.xml" Id="Ra6135d9deec74cab" /><Relationship Type="http://schemas.openxmlformats.org/officeDocument/2006/relationships/slide" Target="/ppt/slides/slide5.xml" Id="Rf42305c6fab8461e" /><Relationship Type="http://schemas.openxmlformats.org/officeDocument/2006/relationships/slide" Target="/ppt/slides/slide6.xml" Id="R70c525bbac10461c" /><Relationship Type="http://schemas.openxmlformats.org/officeDocument/2006/relationships/slide" Target="/ppt/slides/slide7.xml" Id="R349e45f4b41f48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5230d9f70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781126a2c4411" /><Relationship Type="http://schemas.openxmlformats.org/officeDocument/2006/relationships/theme" Target="/ppt/slideMasters/theme/theme1.xml" Id="Rbf31ae5c498743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8781126a2c44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487e75f494b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de26df3d84b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aaf572de5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a873b917d4c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5ead84ed84a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7a63d73434c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900bfe01647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PEON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301 996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STENSRUD HÅVARD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Skipperstien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919 342 129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