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44212cb0c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07645cd804db7"/>
  </p:sldMasterIdLst>
  <p:sldIdLst>
    <p:sldId xmlns:r="http://schemas.openxmlformats.org/officeDocument/2006/relationships" id="256" r:id="R2536672592144efb"/>
    <p:sldId xmlns:r="http://schemas.openxmlformats.org/officeDocument/2006/relationships" id="257" r:id="Ra377e0c58f284237"/>
    <p:sldId xmlns:r="http://schemas.openxmlformats.org/officeDocument/2006/relationships" id="258" r:id="R273a0f6d223e41b7"/>
    <p:sldId xmlns:r="http://schemas.openxmlformats.org/officeDocument/2006/relationships" id="259" r:id="Re47cc23c31c0462d"/>
    <p:sldId xmlns:r="http://schemas.openxmlformats.org/officeDocument/2006/relationships" id="260" r:id="Rec9ea5f750f34ee9"/>
    <p:sldId xmlns:r="http://schemas.openxmlformats.org/officeDocument/2006/relationships" id="261" r:id="R3dba199ead15440e"/>
    <p:sldId xmlns:r="http://schemas.openxmlformats.org/officeDocument/2006/relationships" id="262" r:id="R90b2d2546299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07645cd804db7" /><Relationship Type="http://schemas.openxmlformats.org/officeDocument/2006/relationships/slide" Target="/ppt/slides/slide1.xml" Id="R2536672592144efb" /><Relationship Type="http://schemas.openxmlformats.org/officeDocument/2006/relationships/slide" Target="/ppt/slides/slide2.xml" Id="Ra377e0c58f284237" /><Relationship Type="http://schemas.openxmlformats.org/officeDocument/2006/relationships/slide" Target="/ppt/slides/slide3.xml" Id="R273a0f6d223e41b7" /><Relationship Type="http://schemas.openxmlformats.org/officeDocument/2006/relationships/slide" Target="/ppt/slides/slide4.xml" Id="Re47cc23c31c0462d" /><Relationship Type="http://schemas.openxmlformats.org/officeDocument/2006/relationships/slide" Target="/ppt/slides/slide5.xml" Id="Rec9ea5f750f34ee9" /><Relationship Type="http://schemas.openxmlformats.org/officeDocument/2006/relationships/slide" Target="/ppt/slides/slide6.xml" Id="R3dba199ead15440e" /><Relationship Type="http://schemas.openxmlformats.org/officeDocument/2006/relationships/slide" Target="/ppt/slides/slide7.xml" Id="R90b2d2546299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b22ab6e1f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3b712441f437a" /><Relationship Type="http://schemas.openxmlformats.org/officeDocument/2006/relationships/theme" Target="/ppt/slideMasters/theme/theme1.xml" Id="Ra5f7ad0775bc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3b712441f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29cb3eef9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6e66f75a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34cfc07d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b58e2cce9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625406b1d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10035a406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8876eab02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JOLLY KRAMER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JOLLY KRAMER AS ble etablert [år] og holder til i Eidsvågneset.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2 783 856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RAFSHOL ÅRSÆTHER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EIREEN NORDHEIM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Tømmervågen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5101 Eidsvågneset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919 306 521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JOLLY KRAMER AS</a:t>
            </a:r>
          </a:p>
        </p:txBody>
      </p:sp>
    </p:spTree>
  </p:cSld>
  <p:clrMapOvr>
    <a:masterClrMapping xmlns:a="http://schemas.openxmlformats.org/drawingml/2006/main"/>
  </p:clrMapOvr>
</p:sld>
</file>