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1036a7687c4d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9e5739566341e0"/>
  </p:sldMasterIdLst>
  <p:sldIdLst>
    <p:sldId xmlns:r="http://schemas.openxmlformats.org/officeDocument/2006/relationships" id="256" r:id="Rca79d0b58caa4f0a"/>
    <p:sldId xmlns:r="http://schemas.openxmlformats.org/officeDocument/2006/relationships" id="257" r:id="R38207d8811ba4848"/>
    <p:sldId xmlns:r="http://schemas.openxmlformats.org/officeDocument/2006/relationships" id="258" r:id="R57c97aeb3c83443f"/>
    <p:sldId xmlns:r="http://schemas.openxmlformats.org/officeDocument/2006/relationships" id="259" r:id="Rb21d99ce7e444246"/>
    <p:sldId xmlns:r="http://schemas.openxmlformats.org/officeDocument/2006/relationships" id="260" r:id="R9135b4d68ae6496c"/>
    <p:sldId xmlns:r="http://schemas.openxmlformats.org/officeDocument/2006/relationships" id="261" r:id="R877bf4e7f8c746e2"/>
    <p:sldId xmlns:r="http://schemas.openxmlformats.org/officeDocument/2006/relationships" id="262" r:id="Reed1c1b67f3245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9e5739566341e0" /><Relationship Type="http://schemas.openxmlformats.org/officeDocument/2006/relationships/slide" Target="/ppt/slides/slide1.xml" Id="Rca79d0b58caa4f0a" /><Relationship Type="http://schemas.openxmlformats.org/officeDocument/2006/relationships/slide" Target="/ppt/slides/slide2.xml" Id="R38207d8811ba4848" /><Relationship Type="http://schemas.openxmlformats.org/officeDocument/2006/relationships/slide" Target="/ppt/slides/slide3.xml" Id="R57c97aeb3c83443f" /><Relationship Type="http://schemas.openxmlformats.org/officeDocument/2006/relationships/slide" Target="/ppt/slides/slide4.xml" Id="Rb21d99ce7e444246" /><Relationship Type="http://schemas.openxmlformats.org/officeDocument/2006/relationships/slide" Target="/ppt/slides/slide5.xml" Id="R9135b4d68ae6496c" /><Relationship Type="http://schemas.openxmlformats.org/officeDocument/2006/relationships/slide" Target="/ppt/slides/slide6.xml" Id="R877bf4e7f8c746e2" /><Relationship Type="http://schemas.openxmlformats.org/officeDocument/2006/relationships/slide" Target="/ppt/slides/slide7.xml" Id="Reed1c1b67f3245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cdd7156eed4c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4aa295e774844" /><Relationship Type="http://schemas.openxmlformats.org/officeDocument/2006/relationships/theme" Target="/ppt/slideMasters/theme/theme1.xml" Id="Rc4ab85598cea4c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64aa295e7748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e13e7f68445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8f7b3b70a4b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4914ff1614c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9b63a2f3c42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741a79a7541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cafe6167c4e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2b3f33f364c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KRAUMAN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KRAUMAN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KRAUMAN AS ble etablert [år] og holder til i Andenes.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KRAUMAN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KRAUMAN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KRAUMAN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13 625 994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2 782 692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2 100 609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11 107 150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15 460 442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KRAUMAN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BJØRDAL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KRAUMAN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 Øysteins 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8480 Andenes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919 280 425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KRAUMAN AS</a:t>
            </a:r>
          </a:p>
        </p:txBody>
      </p:sp>
    </p:spTree>
  </p:cSld>
  <p:clrMapOvr>
    <a:masterClrMapping xmlns:a="http://schemas.openxmlformats.org/drawingml/2006/main"/>
  </p:clrMapOvr>
</p:sld>
</file>