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8e08ccb9a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5490541b84922"/>
  </p:sldMasterIdLst>
  <p:sldIdLst>
    <p:sldId xmlns:r="http://schemas.openxmlformats.org/officeDocument/2006/relationships" id="256" r:id="Ra4317cdb37c3455b"/>
    <p:sldId xmlns:r="http://schemas.openxmlformats.org/officeDocument/2006/relationships" id="257" r:id="R0a5b5a37e7694c05"/>
    <p:sldId xmlns:r="http://schemas.openxmlformats.org/officeDocument/2006/relationships" id="258" r:id="R00cdb3baf5314f89"/>
    <p:sldId xmlns:r="http://schemas.openxmlformats.org/officeDocument/2006/relationships" id="259" r:id="R7f470c3f16134259"/>
    <p:sldId xmlns:r="http://schemas.openxmlformats.org/officeDocument/2006/relationships" id="260" r:id="R9d0a00c443c44046"/>
    <p:sldId xmlns:r="http://schemas.openxmlformats.org/officeDocument/2006/relationships" id="261" r:id="Rc931fbb0cd2541c5"/>
    <p:sldId xmlns:r="http://schemas.openxmlformats.org/officeDocument/2006/relationships" id="262" r:id="R32943ac2c362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5490541b84922" /><Relationship Type="http://schemas.openxmlformats.org/officeDocument/2006/relationships/slide" Target="/ppt/slides/slide1.xml" Id="Ra4317cdb37c3455b" /><Relationship Type="http://schemas.openxmlformats.org/officeDocument/2006/relationships/slide" Target="/ppt/slides/slide2.xml" Id="R0a5b5a37e7694c05" /><Relationship Type="http://schemas.openxmlformats.org/officeDocument/2006/relationships/slide" Target="/ppt/slides/slide3.xml" Id="R00cdb3baf5314f89" /><Relationship Type="http://schemas.openxmlformats.org/officeDocument/2006/relationships/slide" Target="/ppt/slides/slide4.xml" Id="R7f470c3f16134259" /><Relationship Type="http://schemas.openxmlformats.org/officeDocument/2006/relationships/slide" Target="/ppt/slides/slide5.xml" Id="R9d0a00c443c44046" /><Relationship Type="http://schemas.openxmlformats.org/officeDocument/2006/relationships/slide" Target="/ppt/slides/slide6.xml" Id="Rc931fbb0cd2541c5" /><Relationship Type="http://schemas.openxmlformats.org/officeDocument/2006/relationships/slide" Target="/ppt/slides/slide7.xml" Id="R32943ac2c362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08fba634f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12faeb974116" /><Relationship Type="http://schemas.openxmlformats.org/officeDocument/2006/relationships/theme" Target="/ppt/slideMasters/theme/theme1.xml" Id="Ra1c0090b36db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712faeb97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ca8c4932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63d968bd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9a549a65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e322a852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dda23e8d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7f941d95f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4693deda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DABECO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Solvollveien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919 257 733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DABECO AS</a:t>
            </a:r>
          </a:p>
        </p:txBody>
      </p:sp>
    </p:spTree>
  </p:cSld>
  <p:clrMapOvr>
    <a:masterClrMapping xmlns:a="http://schemas.openxmlformats.org/drawingml/2006/main"/>
  </p:clrMapOvr>
</p:sld>
</file>