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7fcc928fc4b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ac231c3fc04965"/>
  </p:sldMasterIdLst>
  <p:sldIdLst>
    <p:sldId xmlns:r="http://schemas.openxmlformats.org/officeDocument/2006/relationships" id="256" r:id="Rdcfb4c21ef8b4567"/>
    <p:sldId xmlns:r="http://schemas.openxmlformats.org/officeDocument/2006/relationships" id="257" r:id="Rdfc022177b144011"/>
    <p:sldId xmlns:r="http://schemas.openxmlformats.org/officeDocument/2006/relationships" id="258" r:id="R082bfe569af841d5"/>
    <p:sldId xmlns:r="http://schemas.openxmlformats.org/officeDocument/2006/relationships" id="259" r:id="R421305edbe9b4b08"/>
    <p:sldId xmlns:r="http://schemas.openxmlformats.org/officeDocument/2006/relationships" id="260" r:id="Rc324a1fcca1947ac"/>
    <p:sldId xmlns:r="http://schemas.openxmlformats.org/officeDocument/2006/relationships" id="261" r:id="R8fdf2c0478ea4b85"/>
    <p:sldId xmlns:r="http://schemas.openxmlformats.org/officeDocument/2006/relationships" id="262" r:id="Re67ea06ad945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c231c3fc04965" /><Relationship Type="http://schemas.openxmlformats.org/officeDocument/2006/relationships/slide" Target="/ppt/slides/slide1.xml" Id="Rdcfb4c21ef8b4567" /><Relationship Type="http://schemas.openxmlformats.org/officeDocument/2006/relationships/slide" Target="/ppt/slides/slide2.xml" Id="Rdfc022177b144011" /><Relationship Type="http://schemas.openxmlformats.org/officeDocument/2006/relationships/slide" Target="/ppt/slides/slide3.xml" Id="R082bfe569af841d5" /><Relationship Type="http://schemas.openxmlformats.org/officeDocument/2006/relationships/slide" Target="/ppt/slides/slide4.xml" Id="R421305edbe9b4b08" /><Relationship Type="http://schemas.openxmlformats.org/officeDocument/2006/relationships/slide" Target="/ppt/slides/slide5.xml" Id="Rc324a1fcca1947ac" /><Relationship Type="http://schemas.openxmlformats.org/officeDocument/2006/relationships/slide" Target="/ppt/slides/slide6.xml" Id="R8fdf2c0478ea4b85" /><Relationship Type="http://schemas.openxmlformats.org/officeDocument/2006/relationships/slide" Target="/ppt/slides/slide7.xml" Id="Re67ea06ad945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97e344c774d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6edf5c3404eb0" /><Relationship Type="http://schemas.openxmlformats.org/officeDocument/2006/relationships/theme" Target="/ppt/slideMasters/theme/theme1.xml" Id="R9ed72f9dc0b9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6edf5c3404e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53a10cb6e4e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5968bae7b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54252f6e44a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78b0209b7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e7b3e7d62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66f065b584c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0a292115943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